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4" r:id="rId2"/>
  </p:sldMasterIdLst>
  <p:notesMasterIdLst>
    <p:notesMasterId r:id="rId21"/>
  </p:notesMasterIdLst>
  <p:sldIdLst>
    <p:sldId id="256" r:id="rId3"/>
    <p:sldId id="258" r:id="rId4"/>
    <p:sldId id="259" r:id="rId5"/>
    <p:sldId id="260" r:id="rId6"/>
    <p:sldId id="261" r:id="rId7"/>
    <p:sldId id="262" r:id="rId8"/>
    <p:sldId id="296" r:id="rId9"/>
    <p:sldId id="297" r:id="rId10"/>
    <p:sldId id="305" r:id="rId11"/>
    <p:sldId id="304" r:id="rId12"/>
    <p:sldId id="263" r:id="rId13"/>
    <p:sldId id="307" r:id="rId14"/>
    <p:sldId id="298" r:id="rId15"/>
    <p:sldId id="299" r:id="rId16"/>
    <p:sldId id="303" r:id="rId17"/>
    <p:sldId id="300" r:id="rId18"/>
    <p:sldId id="301" r:id="rId19"/>
    <p:sldId id="302" r:id="rId20"/>
  </p:sldIdLst>
  <p:sldSz cx="9144000" cy="5143500" type="screen16x9"/>
  <p:notesSz cx="6858000" cy="9144000"/>
  <p:embeddedFontLst>
    <p:embeddedFont>
      <p:font typeface="Days" panose="02000505050000020004" charset="0"/>
      <p:regular r:id="rId22"/>
    </p:embeddedFont>
    <p:embeddedFont>
      <p:font typeface="Fira Sans" panose="020B0503050000020004" pitchFamily="34" charset="0"/>
      <p:regular r:id="rId23"/>
      <p:bold r:id="rId24"/>
      <p:italic r:id="rId25"/>
      <p:boldItalic r:id="rId26"/>
    </p:embeddedFont>
    <p:embeddedFont>
      <p:font typeface="Nunito Light" pitchFamily="2" charset="0"/>
      <p:regular r:id="rId27"/>
      <p:italic r:id="rId28"/>
    </p:embeddedFont>
    <p:embeddedFont>
      <p:font typeface="Open Sauce" panose="020B0604020202020204" charset="0"/>
      <p:regular r:id="rId29"/>
    </p:embeddedFont>
    <p:embeddedFont>
      <p:font typeface="Open Sauce Bold" panose="020B0604020202020204" charset="0"/>
      <p:regular r:id="rId30"/>
    </p:embeddedFont>
    <p:embeddedFont>
      <p:font typeface="Open Sauce Light" panose="020B0604020202020204" charset="0"/>
      <p:regular r:id="rId31"/>
    </p:embeddedFont>
    <p:embeddedFont>
      <p:font typeface="Rajdhani"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79E3A-F6A9-4272-9565-EB3DC4123A70}">
  <a:tblStyle styleId="{4E179E3A-F6A9-4272-9565-EB3DC4123A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D84F13-C218-4E73-A9B9-33DB9052B95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13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421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64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49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84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5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64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1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91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4067" y="1276788"/>
            <a:ext cx="4350000" cy="1896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9625" y="3348926"/>
            <a:ext cx="4350000" cy="450000"/>
          </a:xfrm>
          <a:prstGeom prst="rect">
            <a:avLst/>
          </a:pr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
        <p:nvSpPr>
          <p:cNvPr id="11" name="Google Shape;11;p2"/>
          <p:cNvSpPr/>
          <p:nvPr/>
        </p:nvSpPr>
        <p:spPr>
          <a:xfrm>
            <a:off x="102928" y="3347336"/>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19729" y="46613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391622">
            <a:off x="5525527" y="33722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644555">
            <a:off x="7092631" y="4388929"/>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413790">
            <a:off x="8640067" y="1355868"/>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_2">
    <p:bg>
      <p:bgPr>
        <a:solidFill>
          <a:schemeClr val="dk2"/>
        </a:solidFill>
        <a:effectLst/>
      </p:bgPr>
    </p:bg>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80" name="Google Shape;180;p18"/>
          <p:cNvSpPr txBox="1">
            <a:spLocks noGrp="1"/>
          </p:cNvSpPr>
          <p:nvPr>
            <p:ph type="subTitle" idx="1"/>
          </p:nvPr>
        </p:nvSpPr>
        <p:spPr>
          <a:xfrm>
            <a:off x="5440525"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1" name="Google Shape;181;p18"/>
          <p:cNvSpPr txBox="1">
            <a:spLocks noGrp="1"/>
          </p:cNvSpPr>
          <p:nvPr>
            <p:ph type="subTitle" idx="2"/>
          </p:nvPr>
        </p:nvSpPr>
        <p:spPr>
          <a:xfrm>
            <a:off x="5440547"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2" name="Google Shape;182;p18"/>
          <p:cNvSpPr txBox="1">
            <a:spLocks noGrp="1"/>
          </p:cNvSpPr>
          <p:nvPr>
            <p:ph type="subTitle" idx="3"/>
          </p:nvPr>
        </p:nvSpPr>
        <p:spPr>
          <a:xfrm>
            <a:off x="2152450"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3" name="Google Shape;183;p18"/>
          <p:cNvSpPr txBox="1">
            <a:spLocks noGrp="1"/>
          </p:cNvSpPr>
          <p:nvPr>
            <p:ph type="subTitle" idx="4"/>
          </p:nvPr>
        </p:nvSpPr>
        <p:spPr>
          <a:xfrm>
            <a:off x="2152451"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4" name="Google Shape;184;p18"/>
          <p:cNvSpPr txBox="1">
            <a:spLocks noGrp="1"/>
          </p:cNvSpPr>
          <p:nvPr>
            <p:ph type="subTitle" idx="5"/>
          </p:nvPr>
        </p:nvSpPr>
        <p:spPr>
          <a:xfrm>
            <a:off x="2152450"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5" name="Google Shape;185;p18"/>
          <p:cNvSpPr txBox="1">
            <a:spLocks noGrp="1"/>
          </p:cNvSpPr>
          <p:nvPr>
            <p:ph type="subTitle" idx="6"/>
          </p:nvPr>
        </p:nvSpPr>
        <p:spPr>
          <a:xfrm>
            <a:off x="2152451" y="3207225"/>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6" name="Google Shape;186;p18"/>
          <p:cNvSpPr txBox="1">
            <a:spLocks noGrp="1"/>
          </p:cNvSpPr>
          <p:nvPr>
            <p:ph type="subTitle" idx="7"/>
          </p:nvPr>
        </p:nvSpPr>
        <p:spPr>
          <a:xfrm>
            <a:off x="5440525"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7" name="Google Shape;187;p18"/>
          <p:cNvSpPr txBox="1">
            <a:spLocks noGrp="1"/>
          </p:cNvSpPr>
          <p:nvPr>
            <p:ph type="subTitle" idx="8"/>
          </p:nvPr>
        </p:nvSpPr>
        <p:spPr>
          <a:xfrm>
            <a:off x="5440526" y="3187847"/>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8" name="Google Shape;188;p18"/>
          <p:cNvSpPr/>
          <p:nvPr/>
        </p:nvSpPr>
        <p:spPr>
          <a:xfrm rot="3200375">
            <a:off x="257056" y="443836"/>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582251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5657454" y="25618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3391622">
            <a:off x="8438402" y="34555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rot="-4176861">
            <a:off x="2167680" y="4582003"/>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3391622">
            <a:off x="309764" y="26630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2700000">
            <a:off x="8650597" y="2073025"/>
            <a:ext cx="352092" cy="29148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6015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859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344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55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3267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1590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951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891063" y="1333488"/>
            <a:ext cx="2796900" cy="1234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6000"/>
              <a:buNone/>
              <a:defRPr sz="8500">
                <a:solidFill>
                  <a:schemeClr val="lt1"/>
                </a:solidFill>
              </a:defRPr>
            </a:lvl1pPr>
            <a:lvl2pPr lvl="1" algn="ctr" rtl="0">
              <a:lnSpc>
                <a:spcPct val="115000"/>
              </a:lnSpc>
              <a:spcBef>
                <a:spcPts val="0"/>
              </a:spcBef>
              <a:spcAft>
                <a:spcPts val="0"/>
              </a:spcAft>
              <a:buSzPts val="6000"/>
              <a:buNone/>
              <a:defRPr sz="6000"/>
            </a:lvl2pPr>
            <a:lvl3pPr lvl="2" algn="ctr" rtl="0">
              <a:lnSpc>
                <a:spcPct val="115000"/>
              </a:lnSpc>
              <a:spcBef>
                <a:spcPts val="0"/>
              </a:spcBef>
              <a:spcAft>
                <a:spcPts val="0"/>
              </a:spcAft>
              <a:buSzPts val="6000"/>
              <a:buNone/>
              <a:defRPr sz="6000"/>
            </a:lvl3pPr>
            <a:lvl4pPr lvl="3" algn="ctr" rtl="0">
              <a:lnSpc>
                <a:spcPct val="115000"/>
              </a:lnSpc>
              <a:spcBef>
                <a:spcPts val="0"/>
              </a:spcBef>
              <a:spcAft>
                <a:spcPts val="0"/>
              </a:spcAft>
              <a:buSzPts val="6000"/>
              <a:buNone/>
              <a:defRPr sz="6000"/>
            </a:lvl4pPr>
            <a:lvl5pPr lvl="4" algn="ctr" rtl="0">
              <a:lnSpc>
                <a:spcPct val="115000"/>
              </a:lnSpc>
              <a:spcBef>
                <a:spcPts val="0"/>
              </a:spcBef>
              <a:spcAft>
                <a:spcPts val="0"/>
              </a:spcAft>
              <a:buSzPts val="6000"/>
              <a:buNone/>
              <a:defRPr sz="6000"/>
            </a:lvl5pPr>
            <a:lvl6pPr lvl="5" algn="ctr" rtl="0">
              <a:lnSpc>
                <a:spcPct val="115000"/>
              </a:lnSpc>
              <a:spcBef>
                <a:spcPts val="0"/>
              </a:spcBef>
              <a:spcAft>
                <a:spcPts val="0"/>
              </a:spcAft>
              <a:buSzPts val="6000"/>
              <a:buNone/>
              <a:defRPr sz="6000"/>
            </a:lvl6pPr>
            <a:lvl7pPr lvl="6" algn="ctr" rtl="0">
              <a:lnSpc>
                <a:spcPct val="115000"/>
              </a:lnSpc>
              <a:spcBef>
                <a:spcPts val="0"/>
              </a:spcBef>
              <a:spcAft>
                <a:spcPts val="0"/>
              </a:spcAft>
              <a:buSzPts val="6000"/>
              <a:buNone/>
              <a:defRPr sz="6000"/>
            </a:lvl7pPr>
            <a:lvl8pPr lvl="7" algn="ctr" rtl="0">
              <a:lnSpc>
                <a:spcPct val="115000"/>
              </a:lnSpc>
              <a:spcBef>
                <a:spcPts val="0"/>
              </a:spcBef>
              <a:spcAft>
                <a:spcPts val="0"/>
              </a:spcAft>
              <a:buSzPts val="6000"/>
              <a:buNone/>
              <a:defRPr sz="6000"/>
            </a:lvl8pPr>
            <a:lvl9pPr lvl="8" algn="ctr" rtl="0">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828498">
            <a:off x="2396778" y="4772538"/>
            <a:ext cx="246677" cy="155423"/>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4430405">
            <a:off x="281489" y="44270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542404">
            <a:off x="4336213" y="47097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37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6087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2631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240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5032681" y="2962100"/>
            <a:ext cx="1961100" cy="723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a:endParaRPr/>
          </a:p>
        </p:txBody>
      </p:sp>
      <p:sp>
        <p:nvSpPr>
          <p:cNvPr id="44" name="Google Shape;44;p5"/>
          <p:cNvSpPr txBox="1">
            <a:spLocks noGrp="1"/>
          </p:cNvSpPr>
          <p:nvPr>
            <p:ph type="subTitle" idx="2"/>
          </p:nvPr>
        </p:nvSpPr>
        <p:spPr>
          <a:xfrm>
            <a:off x="5032681" y="2575625"/>
            <a:ext cx="1961100" cy="52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500"/>
              <a:buNone/>
              <a:defRPr sz="26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45" name="Google Shape;45;p5"/>
          <p:cNvSpPr txBox="1">
            <a:spLocks noGrp="1"/>
          </p:cNvSpPr>
          <p:nvPr>
            <p:ph type="subTitle" idx="3"/>
          </p:nvPr>
        </p:nvSpPr>
        <p:spPr>
          <a:xfrm>
            <a:off x="1921306" y="2962100"/>
            <a:ext cx="2190000" cy="723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a:endParaRPr/>
          </a:p>
        </p:txBody>
      </p:sp>
      <p:sp>
        <p:nvSpPr>
          <p:cNvPr id="46" name="Google Shape;46;p5"/>
          <p:cNvSpPr txBox="1">
            <a:spLocks noGrp="1"/>
          </p:cNvSpPr>
          <p:nvPr>
            <p:ph type="subTitle" idx="4"/>
          </p:nvPr>
        </p:nvSpPr>
        <p:spPr>
          <a:xfrm>
            <a:off x="1921306" y="2575625"/>
            <a:ext cx="2190000" cy="52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500"/>
              <a:buNone/>
              <a:defRPr sz="26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8" name="Google Shape;48;p5"/>
          <p:cNvSpPr/>
          <p:nvPr/>
        </p:nvSpPr>
        <p:spPr>
          <a:xfrm rot="-7022417" flipH="1">
            <a:off x="3057592" y="43230"/>
            <a:ext cx="352077" cy="4531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flipH="1">
            <a:off x="6430498" y="45307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6645472" flipH="1">
            <a:off x="6170406" y="200959"/>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3391622" flipH="1">
            <a:off x="8774003" y="1921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4430405" flipH="1">
            <a:off x="8519492" y="2651080"/>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7413790" flipH="1">
            <a:off x="153421" y="34382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3391622" flipH="1">
            <a:off x="346615" y="329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2542404" flipH="1">
            <a:off x="1557976" y="485117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6724432" flipH="1">
            <a:off x="3953540" y="4594536"/>
            <a:ext cx="352086" cy="45318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830623" flipH="1">
            <a:off x="380398" y="1877591"/>
            <a:ext cx="352080" cy="453178"/>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1388100" y="1098900"/>
            <a:ext cx="6367800" cy="294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2"/>
        <p:cNvGrpSpPr/>
        <p:nvPr/>
      </p:nvGrpSpPr>
      <p:grpSpPr>
        <a:xfrm>
          <a:off x="0" y="0"/>
          <a:ext cx="0" cy="0"/>
          <a:chOff x="0" y="0"/>
          <a:chExt cx="0" cy="0"/>
        </a:xfrm>
      </p:grpSpPr>
      <p:sp>
        <p:nvSpPr>
          <p:cNvPr id="83" name="Google Shape;83;p9"/>
          <p:cNvSpPr txBox="1">
            <a:spLocks noGrp="1"/>
          </p:cNvSpPr>
          <p:nvPr>
            <p:ph type="body" idx="1"/>
          </p:nvPr>
        </p:nvSpPr>
        <p:spPr>
          <a:xfrm>
            <a:off x="1116650" y="1785925"/>
            <a:ext cx="3512400" cy="207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84" name="Google Shape;8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5" name="Google Shape;85;p9"/>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2555057" y="46865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4430405">
            <a:off x="6561876" y="43819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2542404">
            <a:off x="4412213" y="44683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3391622">
            <a:off x="8514852" y="44894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94"/>
        <p:cNvGrpSpPr/>
        <p:nvPr/>
      </p:nvGrpSpPr>
      <p:grpSpPr>
        <a:xfrm>
          <a:off x="0" y="0"/>
          <a:ext cx="0" cy="0"/>
          <a:chOff x="0" y="0"/>
          <a:chExt cx="0" cy="0"/>
        </a:xfrm>
      </p:grpSpPr>
      <p:sp>
        <p:nvSpPr>
          <p:cNvPr id="95" name="Google Shape;95;p10"/>
          <p:cNvSpPr txBox="1">
            <a:spLocks noGrp="1"/>
          </p:cNvSpPr>
          <p:nvPr>
            <p:ph type="title"/>
          </p:nvPr>
        </p:nvSpPr>
        <p:spPr>
          <a:xfrm>
            <a:off x="759000" y="449150"/>
            <a:ext cx="3885000" cy="1274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2_1">
    <p:bg>
      <p:bgPr>
        <a:solidFill>
          <a:schemeClr val="dk2"/>
        </a:solidFill>
        <a:effectLst/>
      </p:bgPr>
    </p:bg>
    <p:spTree>
      <p:nvGrpSpPr>
        <p:cNvPr id="1" name="Shape 106"/>
        <p:cNvGrpSpPr/>
        <p:nvPr/>
      </p:nvGrpSpPr>
      <p:grpSpPr>
        <a:xfrm>
          <a:off x="0" y="0"/>
          <a:ext cx="0" cy="0"/>
          <a:chOff x="0" y="0"/>
          <a:chExt cx="0" cy="0"/>
        </a:xfrm>
      </p:grpSpPr>
      <p:sp>
        <p:nvSpPr>
          <p:cNvPr id="107" name="Google Shape;107;p13"/>
          <p:cNvSpPr txBox="1">
            <a:spLocks noGrp="1"/>
          </p:cNvSpPr>
          <p:nvPr>
            <p:ph type="title" hasCustomPrompt="1"/>
          </p:nvPr>
        </p:nvSpPr>
        <p:spPr>
          <a:xfrm>
            <a:off x="171322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a:spLocks noGrp="1"/>
          </p:cNvSpPr>
          <p:nvPr>
            <p:ph type="title" idx="2" hasCustomPrompt="1"/>
          </p:nvPr>
        </p:nvSpPr>
        <p:spPr>
          <a:xfrm>
            <a:off x="3934350"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a:spLocks noGrp="1"/>
          </p:cNvSpPr>
          <p:nvPr>
            <p:ph type="title" idx="3" hasCustomPrompt="1"/>
          </p:nvPr>
        </p:nvSpPr>
        <p:spPr>
          <a:xfrm>
            <a:off x="615547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38112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1" name="Google Shape;111;p13"/>
          <p:cNvSpPr txBox="1">
            <a:spLocks noGrp="1"/>
          </p:cNvSpPr>
          <p:nvPr>
            <p:ph type="subTitle" idx="4"/>
          </p:nvPr>
        </p:nvSpPr>
        <p:spPr>
          <a:xfrm>
            <a:off x="3602250"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2" name="Google Shape;112;p13"/>
          <p:cNvSpPr txBox="1">
            <a:spLocks noGrp="1"/>
          </p:cNvSpPr>
          <p:nvPr>
            <p:ph type="subTitle" idx="5"/>
          </p:nvPr>
        </p:nvSpPr>
        <p:spPr>
          <a:xfrm>
            <a:off x="582337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3" name="Google Shape;113;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14" name="Google Shape;114;p1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title" idx="7" hasCustomPrompt="1"/>
          </p:nvPr>
        </p:nvSpPr>
        <p:spPr>
          <a:xfrm>
            <a:off x="171322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a:spLocks noGrp="1"/>
          </p:cNvSpPr>
          <p:nvPr>
            <p:ph type="title" idx="8" hasCustomPrompt="1"/>
          </p:nvPr>
        </p:nvSpPr>
        <p:spPr>
          <a:xfrm>
            <a:off x="3934350"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a:spLocks noGrp="1"/>
          </p:cNvSpPr>
          <p:nvPr>
            <p:ph type="title" idx="9" hasCustomPrompt="1"/>
          </p:nvPr>
        </p:nvSpPr>
        <p:spPr>
          <a:xfrm>
            <a:off x="615547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a:spLocks noGrp="1"/>
          </p:cNvSpPr>
          <p:nvPr>
            <p:ph type="subTitle" idx="13"/>
          </p:nvPr>
        </p:nvSpPr>
        <p:spPr>
          <a:xfrm>
            <a:off x="138112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6" name="Google Shape;126;p13"/>
          <p:cNvSpPr txBox="1">
            <a:spLocks noGrp="1"/>
          </p:cNvSpPr>
          <p:nvPr>
            <p:ph type="subTitle" idx="14"/>
          </p:nvPr>
        </p:nvSpPr>
        <p:spPr>
          <a:xfrm>
            <a:off x="3602250"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7" name="Google Shape;127;p13"/>
          <p:cNvSpPr txBox="1">
            <a:spLocks noGrp="1"/>
          </p:cNvSpPr>
          <p:nvPr>
            <p:ph type="subTitle" idx="15"/>
          </p:nvPr>
        </p:nvSpPr>
        <p:spPr>
          <a:xfrm>
            <a:off x="582337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subTitle" idx="1"/>
          </p:nvPr>
        </p:nvSpPr>
        <p:spPr>
          <a:xfrm>
            <a:off x="7200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4" name="Google Shape;164;p17"/>
          <p:cNvSpPr txBox="1">
            <a:spLocks noGrp="1"/>
          </p:cNvSpPr>
          <p:nvPr>
            <p:ph type="subTitle" idx="2"/>
          </p:nvPr>
        </p:nvSpPr>
        <p:spPr>
          <a:xfrm>
            <a:off x="7200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5" name="Google Shape;165;p17"/>
          <p:cNvSpPr txBox="1">
            <a:spLocks noGrp="1"/>
          </p:cNvSpPr>
          <p:nvPr>
            <p:ph type="subTitle" idx="3"/>
          </p:nvPr>
        </p:nvSpPr>
        <p:spPr>
          <a:xfrm>
            <a:off x="34038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6" name="Google Shape;166;p17"/>
          <p:cNvSpPr txBox="1">
            <a:spLocks noGrp="1"/>
          </p:cNvSpPr>
          <p:nvPr>
            <p:ph type="subTitle" idx="4"/>
          </p:nvPr>
        </p:nvSpPr>
        <p:spPr>
          <a:xfrm>
            <a:off x="60876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7" name="Google Shape;167;p17"/>
          <p:cNvSpPr txBox="1">
            <a:spLocks noGrp="1"/>
          </p:cNvSpPr>
          <p:nvPr>
            <p:ph type="subTitle" idx="5"/>
          </p:nvPr>
        </p:nvSpPr>
        <p:spPr>
          <a:xfrm>
            <a:off x="34038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8" name="Google Shape;168;p17"/>
          <p:cNvSpPr txBox="1">
            <a:spLocks noGrp="1"/>
          </p:cNvSpPr>
          <p:nvPr>
            <p:ph type="subTitle" idx="6"/>
          </p:nvPr>
        </p:nvSpPr>
        <p:spPr>
          <a:xfrm>
            <a:off x="60876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9" name="Google Shape;1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70" name="Google Shape;170;p17"/>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Char char="●"/>
              <a:defRPr sz="1200">
                <a:solidFill>
                  <a:schemeClr val="lt2"/>
                </a:solidFill>
              </a:defRPr>
            </a:lvl1pPr>
            <a:lvl2pPr marL="914400" lvl="1" indent="-3048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marL="1371600" lvl="2" indent="-304800">
              <a:lnSpc>
                <a:spcPct val="100000"/>
              </a:lnSpc>
              <a:spcBef>
                <a:spcPts val="1600"/>
              </a:spcBef>
              <a:spcAft>
                <a:spcPts val="0"/>
              </a:spcAft>
              <a:buClr>
                <a:schemeClr val="lt2"/>
              </a:buClr>
              <a:buSzPts val="1200"/>
              <a:buChar char="■"/>
              <a:defRPr sz="1200">
                <a:solidFill>
                  <a:schemeClr val="lt2"/>
                </a:solidFill>
              </a:defRPr>
            </a:lvl3pPr>
            <a:lvl4pPr marL="1828800" lvl="3" indent="-304800">
              <a:lnSpc>
                <a:spcPct val="100000"/>
              </a:lnSpc>
              <a:spcBef>
                <a:spcPts val="1600"/>
              </a:spcBef>
              <a:spcAft>
                <a:spcPts val="0"/>
              </a:spcAft>
              <a:buClr>
                <a:schemeClr val="lt2"/>
              </a:buClr>
              <a:buSzPts val="1200"/>
              <a:buChar char="●"/>
              <a:defRPr sz="1200">
                <a:solidFill>
                  <a:schemeClr val="lt2"/>
                </a:solidFill>
              </a:defRPr>
            </a:lvl4pPr>
            <a:lvl5pPr marL="2286000" lvl="4" indent="-304800">
              <a:lnSpc>
                <a:spcPct val="100000"/>
              </a:lnSpc>
              <a:spcBef>
                <a:spcPts val="1600"/>
              </a:spcBef>
              <a:spcAft>
                <a:spcPts val="0"/>
              </a:spcAft>
              <a:buClr>
                <a:schemeClr val="lt2"/>
              </a:buClr>
              <a:buSzPts val="1200"/>
              <a:buChar char="○"/>
              <a:defRPr sz="1200">
                <a:solidFill>
                  <a:schemeClr val="lt2"/>
                </a:solidFill>
              </a:defRPr>
            </a:lvl5pPr>
            <a:lvl6pPr marL="2743200" lvl="5" indent="-304800">
              <a:lnSpc>
                <a:spcPct val="100000"/>
              </a:lnSpc>
              <a:spcBef>
                <a:spcPts val="1600"/>
              </a:spcBef>
              <a:spcAft>
                <a:spcPts val="0"/>
              </a:spcAft>
              <a:buClr>
                <a:schemeClr val="lt2"/>
              </a:buClr>
              <a:buSzPts val="1200"/>
              <a:buChar char="■"/>
              <a:defRPr sz="1200">
                <a:solidFill>
                  <a:schemeClr val="lt2"/>
                </a:solidFill>
              </a:defRPr>
            </a:lvl6pPr>
            <a:lvl7pPr marL="3200400" lvl="6" indent="-304800">
              <a:lnSpc>
                <a:spcPct val="100000"/>
              </a:lnSpc>
              <a:spcBef>
                <a:spcPts val="1600"/>
              </a:spcBef>
              <a:spcAft>
                <a:spcPts val="0"/>
              </a:spcAft>
              <a:buClr>
                <a:schemeClr val="lt2"/>
              </a:buClr>
              <a:buSzPts val="1200"/>
              <a:buChar char="●"/>
              <a:defRPr sz="1200">
                <a:solidFill>
                  <a:schemeClr val="lt2"/>
                </a:solidFill>
              </a:defRPr>
            </a:lvl7pPr>
            <a:lvl8pPr marL="3657600" lvl="7" indent="-304800">
              <a:lnSpc>
                <a:spcPct val="100000"/>
              </a:lnSpc>
              <a:spcBef>
                <a:spcPts val="1600"/>
              </a:spcBef>
              <a:spcAft>
                <a:spcPts val="0"/>
              </a:spcAft>
              <a:buClr>
                <a:schemeClr val="lt2"/>
              </a:buClr>
              <a:buSzPts val="1200"/>
              <a:buChar char="○"/>
              <a:defRPr sz="1200">
                <a:solidFill>
                  <a:schemeClr val="lt2"/>
                </a:solidFill>
              </a:defRPr>
            </a:lvl8pPr>
            <a:lvl9pPr marL="4114800" lvl="8" indent="-304800">
              <a:lnSpc>
                <a:spcPct val="100000"/>
              </a:lnSpc>
              <a:spcBef>
                <a:spcPts val="1600"/>
              </a:spcBef>
              <a:spcAft>
                <a:spcPts val="1600"/>
              </a:spcAft>
              <a:buClr>
                <a:schemeClr val="lt2"/>
              </a:buClr>
              <a:buSzPts val="1200"/>
              <a:buChar char="■"/>
              <a:defRPr sz="1200">
                <a:solidFill>
                  <a:schemeClr val="lt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3" r:id="rId9"/>
    <p:sldLayoutId id="2147483664"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478551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27"/>
          <p:cNvGrpSpPr/>
          <p:nvPr/>
        </p:nvGrpSpPr>
        <p:grpSpPr>
          <a:xfrm>
            <a:off x="143902" y="3787300"/>
            <a:ext cx="5007948" cy="1356325"/>
            <a:chOff x="143902" y="3787300"/>
            <a:chExt cx="5007948" cy="1356325"/>
          </a:xfrm>
        </p:grpSpPr>
        <p:sp>
          <p:nvSpPr>
            <p:cNvPr id="512"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7"/>
            <p:cNvGrpSpPr/>
            <p:nvPr/>
          </p:nvGrpSpPr>
          <p:grpSpPr>
            <a:xfrm>
              <a:off x="143902" y="3787300"/>
              <a:ext cx="5007948" cy="1296765"/>
              <a:chOff x="143902" y="3787300"/>
              <a:chExt cx="5007948" cy="1296765"/>
            </a:xfrm>
          </p:grpSpPr>
          <p:sp>
            <p:nvSpPr>
              <p:cNvPr id="514"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sp>
          <p:grpSp>
            <p:nvGrpSpPr>
              <p:cNvPr id="515" name="Google Shape;515;p27"/>
              <p:cNvGrpSpPr/>
              <p:nvPr/>
            </p:nvGrpSpPr>
            <p:grpSpPr>
              <a:xfrm rot="-3088787">
                <a:off x="247795" y="4300754"/>
                <a:ext cx="725754" cy="615483"/>
                <a:chOff x="5417612" y="4008755"/>
                <a:chExt cx="725743" cy="615474"/>
              </a:xfrm>
            </p:grpSpPr>
            <p:sp>
              <p:nvSpPr>
                <p:cNvPr id="516"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0" name="Google Shape;520;p27"/>
          <p:cNvSpPr txBox="1">
            <a:spLocks noGrp="1"/>
          </p:cNvSpPr>
          <p:nvPr>
            <p:ph type="ctrTitle"/>
          </p:nvPr>
        </p:nvSpPr>
        <p:spPr>
          <a:xfrm>
            <a:off x="303379" y="1315633"/>
            <a:ext cx="4350000" cy="18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dirty="0"/>
              <a:t>"MOVIE RECOMMENDATION ENGINE“</a:t>
            </a:r>
            <a:br>
              <a:rPr lang="en-US" sz="7300" b="1" dirty="0"/>
            </a:br>
            <a:r>
              <a:rPr lang="en-US" sz="2000" b="1" dirty="0">
                <a:solidFill>
                  <a:schemeClr val="lt1"/>
                </a:solidFill>
              </a:rPr>
              <a:t>Enhancing User Experience through Personalized Suggestions</a:t>
            </a:r>
            <a:endParaRPr lang="en-US" sz="4800" b="1" dirty="0">
              <a:solidFill>
                <a:schemeClr val="lt1"/>
              </a:solidFill>
            </a:endParaRPr>
          </a:p>
        </p:txBody>
      </p:sp>
      <p:sp>
        <p:nvSpPr>
          <p:cNvPr id="521" name="Google Shape;521;p27"/>
          <p:cNvSpPr txBox="1">
            <a:spLocks noGrp="1"/>
          </p:cNvSpPr>
          <p:nvPr>
            <p:ph type="subTitle" idx="1"/>
          </p:nvPr>
        </p:nvSpPr>
        <p:spPr>
          <a:xfrm>
            <a:off x="779625" y="3348925"/>
            <a:ext cx="4350000" cy="13968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 Phase 4 Presentation</a:t>
            </a:r>
          </a:p>
          <a:p>
            <a:pPr marL="0" lvl="0" indent="0" algn="l" rtl="0">
              <a:spcBef>
                <a:spcPts val="0"/>
              </a:spcBef>
              <a:spcAft>
                <a:spcPts val="0"/>
              </a:spcAft>
            </a:pPr>
            <a:r>
              <a:rPr lang="en-US" sz="1000" dirty="0"/>
              <a:t>GROUP MEMBERS:</a:t>
            </a:r>
          </a:p>
          <a:p>
            <a:pPr marL="171450" lvl="0" indent="-171450" algn="l" rtl="0">
              <a:spcBef>
                <a:spcPts val="0"/>
              </a:spcBef>
              <a:spcAft>
                <a:spcPts val="0"/>
              </a:spcAft>
              <a:buFont typeface="Arial" panose="020B0604020202020204" pitchFamily="34" charset="0"/>
              <a:buChar char="•"/>
            </a:pPr>
            <a:r>
              <a:rPr lang="en-US" sz="800" dirty="0"/>
              <a:t>PATRICIA NGUGI</a:t>
            </a:r>
          </a:p>
          <a:p>
            <a:pPr marL="171450" lvl="0" indent="-171450" algn="l" rtl="0">
              <a:spcBef>
                <a:spcPts val="0"/>
              </a:spcBef>
              <a:spcAft>
                <a:spcPts val="0"/>
              </a:spcAft>
              <a:buFont typeface="Arial" panose="020B0604020202020204" pitchFamily="34" charset="0"/>
              <a:buChar char="•"/>
            </a:pPr>
            <a:r>
              <a:rPr lang="en-US" sz="800" dirty="0"/>
              <a:t>FAITH MUTISYA</a:t>
            </a:r>
          </a:p>
          <a:p>
            <a:pPr marL="171450" lvl="0" indent="-171450" algn="l" rtl="0">
              <a:spcBef>
                <a:spcPts val="0"/>
              </a:spcBef>
              <a:spcAft>
                <a:spcPts val="0"/>
              </a:spcAft>
              <a:buFont typeface="Arial" panose="020B0604020202020204" pitchFamily="34" charset="0"/>
              <a:buChar char="•"/>
            </a:pPr>
            <a:r>
              <a:rPr lang="en-US" sz="800" dirty="0"/>
              <a:t>JEFFREY</a:t>
            </a:r>
          </a:p>
          <a:p>
            <a:pPr marL="171450" lvl="0" indent="-171450" algn="l" rtl="0">
              <a:spcBef>
                <a:spcPts val="0"/>
              </a:spcBef>
              <a:spcAft>
                <a:spcPts val="0"/>
              </a:spcAft>
              <a:buFont typeface="Arial" panose="020B0604020202020204" pitchFamily="34" charset="0"/>
              <a:buChar char="•"/>
            </a:pPr>
            <a:r>
              <a:rPr lang="en-US" sz="800" dirty="0"/>
              <a:t>BRIAN KARIUKI</a:t>
            </a:r>
          </a:p>
          <a:p>
            <a:pPr marL="171450" lvl="0" indent="-171450" algn="l" rtl="0">
              <a:spcBef>
                <a:spcPts val="0"/>
              </a:spcBef>
              <a:spcAft>
                <a:spcPts val="0"/>
              </a:spcAft>
              <a:buFont typeface="Arial" panose="020B0604020202020204" pitchFamily="34" charset="0"/>
              <a:buChar char="•"/>
            </a:pPr>
            <a:r>
              <a:rPr lang="en-US" sz="800" dirty="0"/>
              <a:t>WAFULA ANDRE</a:t>
            </a:r>
          </a:p>
          <a:p>
            <a:pPr marL="171450" lvl="0" indent="-171450" algn="l" rtl="0">
              <a:spcBef>
                <a:spcPts val="0"/>
              </a:spcBef>
              <a:spcAft>
                <a:spcPts val="0"/>
              </a:spcAft>
              <a:buFont typeface="Arial" panose="020B0604020202020204" pitchFamily="34" charset="0"/>
              <a:buChar char="•"/>
            </a:pPr>
            <a:r>
              <a:rPr lang="en-US" sz="800" dirty="0"/>
              <a:t>PAMELA OKINYO</a:t>
            </a:r>
          </a:p>
          <a:p>
            <a:pPr marL="171450" lvl="0" indent="-171450" algn="l" rtl="0">
              <a:spcBef>
                <a:spcPts val="0"/>
              </a:spcBef>
              <a:spcAft>
                <a:spcPts val="0"/>
              </a:spcAft>
              <a:buFont typeface="Arial" panose="020B0604020202020204" pitchFamily="34" charset="0"/>
              <a:buChar char="•"/>
            </a:pPr>
            <a:r>
              <a:rPr lang="en-US" sz="800" dirty="0"/>
              <a:t>ANGELA KALEY</a:t>
            </a:r>
          </a:p>
          <a:p>
            <a:pPr marL="0" lvl="0" indent="0" algn="ctr" rtl="0">
              <a:spcBef>
                <a:spcPts val="0"/>
              </a:spcBef>
              <a:spcAft>
                <a:spcPts val="0"/>
              </a:spcAft>
              <a:buNone/>
            </a:pPr>
            <a:endParaRPr lang="en" sz="1100" dirty="0"/>
          </a:p>
          <a:p>
            <a:pPr marL="0" lvl="0" indent="0" algn="ctr" rtl="0">
              <a:spcBef>
                <a:spcPts val="0"/>
              </a:spcBef>
              <a:spcAft>
                <a:spcPts val="0"/>
              </a:spcAft>
              <a:buNone/>
            </a:pPr>
            <a:endParaRPr dirty="0"/>
          </a:p>
        </p:txBody>
      </p:sp>
      <p:grpSp>
        <p:nvGrpSpPr>
          <p:cNvPr id="522" name="Google Shape;522;p27"/>
          <p:cNvGrpSpPr/>
          <p:nvPr/>
        </p:nvGrpSpPr>
        <p:grpSpPr>
          <a:xfrm>
            <a:off x="5454236" y="1140063"/>
            <a:ext cx="3090223" cy="2912418"/>
            <a:chOff x="5547025" y="1155975"/>
            <a:chExt cx="2881864" cy="2716048"/>
          </a:xfrm>
        </p:grpSpPr>
        <p:sp>
          <p:nvSpPr>
            <p:cNvPr id="523" name="Google Shape;523;p27"/>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7"/>
          <p:cNvSpPr/>
          <p:nvPr/>
        </p:nvSpPr>
        <p:spPr>
          <a:xfrm>
            <a:off x="1240325" y="30100"/>
            <a:ext cx="177775" cy="115325"/>
          </a:xfrm>
          <a:custGeom>
            <a:avLst/>
            <a:gdLst/>
            <a:ahLst/>
            <a:cxnLst/>
            <a:rect l="l" t="t" r="r" b="b"/>
            <a:pathLst>
              <a:path w="7111" h="4613" extrusionOk="0">
                <a:moveTo>
                  <a:pt x="3531" y="0"/>
                </a:moveTo>
                <a:lnTo>
                  <a:pt x="0" y="1190"/>
                </a:lnTo>
                <a:lnTo>
                  <a:pt x="358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7"/>
          <p:cNvGrpSpPr/>
          <p:nvPr/>
        </p:nvGrpSpPr>
        <p:grpSpPr>
          <a:xfrm>
            <a:off x="342206" y="178687"/>
            <a:ext cx="1075893" cy="1010627"/>
            <a:chOff x="220838" y="-10150"/>
            <a:chExt cx="1417700" cy="1331700"/>
          </a:xfrm>
        </p:grpSpPr>
        <p:sp>
          <p:nvSpPr>
            <p:cNvPr id="569"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7"/>
          <p:cNvGrpSpPr/>
          <p:nvPr/>
        </p:nvGrpSpPr>
        <p:grpSpPr>
          <a:xfrm>
            <a:off x="3197114" y="153467"/>
            <a:ext cx="1299031" cy="763082"/>
            <a:chOff x="3285175" y="1554625"/>
            <a:chExt cx="1458275" cy="856625"/>
          </a:xfrm>
        </p:grpSpPr>
        <p:sp>
          <p:nvSpPr>
            <p:cNvPr id="616" name="Google Shape;616;p2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7"/>
          <p:cNvGrpSpPr/>
          <p:nvPr/>
        </p:nvGrpSpPr>
        <p:grpSpPr>
          <a:xfrm>
            <a:off x="8031392" y="269211"/>
            <a:ext cx="898762" cy="763062"/>
            <a:chOff x="8039217" y="153473"/>
            <a:chExt cx="898762" cy="763062"/>
          </a:xfrm>
        </p:grpSpPr>
        <p:sp>
          <p:nvSpPr>
            <p:cNvPr id="632" name="Google Shape;632;p2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7"/>
          <p:cNvGrpSpPr/>
          <p:nvPr/>
        </p:nvGrpSpPr>
        <p:grpSpPr>
          <a:xfrm rot="657575">
            <a:off x="4953944" y="4227780"/>
            <a:ext cx="773062" cy="656341"/>
            <a:chOff x="3502275" y="3218775"/>
            <a:chExt cx="1175775" cy="998250"/>
          </a:xfrm>
        </p:grpSpPr>
        <p:sp>
          <p:nvSpPr>
            <p:cNvPr id="646" name="Google Shape;646;p2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reeform 4">
            <a:extLst>
              <a:ext uri="{FF2B5EF4-FFF2-40B4-BE49-F238E27FC236}">
                <a16:creationId xmlns:a16="http://schemas.microsoft.com/office/drawing/2014/main" id="{542E65A1-01DA-01D7-2CC8-1E2F658E644B}"/>
              </a:ext>
            </a:extLst>
          </p:cNvPr>
          <p:cNvSpPr/>
          <p:nvPr/>
        </p:nvSpPr>
        <p:spPr>
          <a:xfrm>
            <a:off x="6905027" y="150303"/>
            <a:ext cx="1107354" cy="1107354"/>
          </a:xfrm>
          <a:custGeom>
            <a:avLst/>
            <a:gdLst/>
            <a:ahLst/>
            <a:cxnLst/>
            <a:rect l="l" t="t" r="r" b="b"/>
            <a:pathLst>
              <a:path w="1107354" h="1107354">
                <a:moveTo>
                  <a:pt x="0" y="0"/>
                </a:moveTo>
                <a:lnTo>
                  <a:pt x="1107354" y="0"/>
                </a:lnTo>
                <a:lnTo>
                  <a:pt x="1107354" y="1107354"/>
                </a:lnTo>
                <a:lnTo>
                  <a:pt x="0" y="1107354"/>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6" name="Title 5">
            <a:extLst>
              <a:ext uri="{FF2B5EF4-FFF2-40B4-BE49-F238E27FC236}">
                <a16:creationId xmlns:a16="http://schemas.microsoft.com/office/drawing/2014/main" id="{59746B75-4CEE-446A-7D93-74A11D882114}"/>
              </a:ext>
            </a:extLst>
          </p:cNvPr>
          <p:cNvSpPr>
            <a:spLocks noGrp="1"/>
          </p:cNvSpPr>
          <p:nvPr>
            <p:ph type="title"/>
          </p:nvPr>
        </p:nvSpPr>
        <p:spPr>
          <a:xfrm>
            <a:off x="720000" y="445025"/>
            <a:ext cx="8263980" cy="572700"/>
          </a:xfrm>
        </p:spPr>
        <p:txBody>
          <a:bodyPr/>
          <a:lstStyle/>
          <a:p>
            <a:r>
              <a:rPr lang="en-US" dirty="0"/>
              <a:t>TYPES OF RECOMMENATION SYSTEMS</a:t>
            </a:r>
          </a:p>
        </p:txBody>
      </p:sp>
      <p:sp>
        <p:nvSpPr>
          <p:cNvPr id="14" name="Subtitle 13">
            <a:extLst>
              <a:ext uri="{FF2B5EF4-FFF2-40B4-BE49-F238E27FC236}">
                <a16:creationId xmlns:a16="http://schemas.microsoft.com/office/drawing/2014/main" id="{76FABC53-27FF-D027-22CD-59C5400AA885}"/>
              </a:ext>
            </a:extLst>
          </p:cNvPr>
          <p:cNvSpPr>
            <a:spLocks noGrp="1"/>
          </p:cNvSpPr>
          <p:nvPr>
            <p:ph type="subTitle" idx="5"/>
          </p:nvPr>
        </p:nvSpPr>
        <p:spPr>
          <a:xfrm>
            <a:off x="5844540" y="1360830"/>
            <a:ext cx="3299460" cy="2834725"/>
          </a:xfrm>
        </p:spPr>
        <p:txBody>
          <a:bodyPr/>
          <a:lstStyle/>
          <a:p>
            <a:pPr algn="l" fontAlgn="base">
              <a:buAutoNum type="arabicParenR"/>
            </a:pPr>
            <a:r>
              <a:rPr lang="en-US" b="1" i="0" dirty="0">
                <a:solidFill>
                  <a:srgbClr val="3C4043"/>
                </a:solidFill>
                <a:effectLst/>
                <a:latin typeface="Rajdhani" panose="020B0604020202020204" charset="0"/>
                <a:cs typeface="Rajdhani" panose="020B0604020202020204" charset="0"/>
              </a:rPr>
              <a:t>Content-Based Recommendation System :</a:t>
            </a:r>
            <a:r>
              <a:rPr lang="en-US" b="0" i="0" dirty="0">
                <a:solidFill>
                  <a:srgbClr val="3C4043"/>
                </a:solidFill>
                <a:effectLst/>
                <a:latin typeface="Rajdhani" panose="020B0604020202020204" charset="0"/>
                <a:cs typeface="Rajdhani" panose="020B0604020202020204" charset="0"/>
              </a:rPr>
              <a:t> It is a type of recommendation system which works on the principle of similar content. If a user is watching a movie, then the system will check about other movies of similar content or the same genre of the movie the user is watching. There are various fundamentals attributes that are used to compute the similarity while checking about similar content.</a:t>
            </a:r>
          </a:p>
          <a:p>
            <a:pPr algn="l" fontAlgn="base">
              <a:buAutoNum type="arabicParenR"/>
            </a:pPr>
            <a:endParaRPr lang="en-US" b="0" i="0" dirty="0">
              <a:solidFill>
                <a:srgbClr val="3C4043"/>
              </a:solidFill>
              <a:effectLst/>
              <a:latin typeface="Rajdhani" panose="020B0604020202020204" charset="0"/>
              <a:cs typeface="Rajdhani" panose="020B0604020202020204" charset="0"/>
            </a:endParaRPr>
          </a:p>
          <a:p>
            <a:pPr algn="l" fontAlgn="base"/>
            <a:r>
              <a:rPr lang="en-US" b="1" i="0" dirty="0">
                <a:solidFill>
                  <a:srgbClr val="3C4043"/>
                </a:solidFill>
                <a:effectLst/>
                <a:latin typeface="Rajdhani" panose="020B0604020202020204" charset="0"/>
                <a:cs typeface="Rajdhani" panose="020B0604020202020204" charset="0"/>
              </a:rPr>
              <a:t>2) Collaborative Filtering :</a:t>
            </a:r>
            <a:r>
              <a:rPr lang="en-US" b="0" i="0" dirty="0">
                <a:solidFill>
                  <a:srgbClr val="3C4043"/>
                </a:solidFill>
                <a:effectLst/>
                <a:latin typeface="Rajdhani" panose="020B0604020202020204" charset="0"/>
                <a:cs typeface="Rajdhani" panose="020B0604020202020204" charset="0"/>
              </a:rPr>
              <a:t> It is considered to be one of the very smart recommender systems that work on the similarity between different users and also items that are widely used as an e-commerce website and also online movie websites. It checks about the taste of similar users and does recommendations.</a:t>
            </a:r>
          </a:p>
          <a:p>
            <a:endParaRPr lang="en-US" sz="1000" dirty="0">
              <a:latin typeface="Rajdhani" panose="020B0604020202020204" charset="0"/>
              <a:cs typeface="Rajdhani" panose="020B0604020202020204" charset="0"/>
            </a:endParaRPr>
          </a:p>
        </p:txBody>
      </p:sp>
      <p:pic>
        <p:nvPicPr>
          <p:cNvPr id="2050" name="Picture 2">
            <a:extLst>
              <a:ext uri="{FF2B5EF4-FFF2-40B4-BE49-F238E27FC236}">
                <a16:creationId xmlns:a16="http://schemas.microsoft.com/office/drawing/2014/main" id="{DFF4819D-B40D-1921-A215-90E871E7F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 y="1272540"/>
            <a:ext cx="5798820" cy="357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9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6" name="Title 5">
            <a:extLst>
              <a:ext uri="{FF2B5EF4-FFF2-40B4-BE49-F238E27FC236}">
                <a16:creationId xmlns:a16="http://schemas.microsoft.com/office/drawing/2014/main" id="{59746B75-4CEE-446A-7D93-74A11D882114}"/>
              </a:ext>
            </a:extLst>
          </p:cNvPr>
          <p:cNvSpPr>
            <a:spLocks noGrp="1"/>
          </p:cNvSpPr>
          <p:nvPr>
            <p:ph type="title"/>
          </p:nvPr>
        </p:nvSpPr>
        <p:spPr>
          <a:xfrm>
            <a:off x="720000" y="445025"/>
            <a:ext cx="8263980" cy="572700"/>
          </a:xfrm>
        </p:spPr>
        <p:txBody>
          <a:bodyPr/>
          <a:lstStyle/>
          <a:p>
            <a:r>
              <a:rPr lang="en-US" dirty="0"/>
              <a:t>Model Selection and Evaluation</a:t>
            </a:r>
          </a:p>
        </p:txBody>
      </p:sp>
      <p:sp>
        <p:nvSpPr>
          <p:cNvPr id="14" name="Subtitle 13">
            <a:extLst>
              <a:ext uri="{FF2B5EF4-FFF2-40B4-BE49-F238E27FC236}">
                <a16:creationId xmlns:a16="http://schemas.microsoft.com/office/drawing/2014/main" id="{76FABC53-27FF-D027-22CD-59C5400AA885}"/>
              </a:ext>
            </a:extLst>
          </p:cNvPr>
          <p:cNvSpPr>
            <a:spLocks noGrp="1"/>
          </p:cNvSpPr>
          <p:nvPr>
            <p:ph type="subTitle" idx="5"/>
          </p:nvPr>
        </p:nvSpPr>
        <p:spPr>
          <a:xfrm>
            <a:off x="559870" y="1193190"/>
            <a:ext cx="5909510" cy="1770990"/>
          </a:xfrm>
        </p:spPr>
        <p:txBody>
          <a:bodyPr/>
          <a:lstStyle/>
          <a:p>
            <a:pPr marL="152400" indent="0"/>
            <a:r>
              <a:rPr lang="en-US" b="1" dirty="0"/>
              <a:t>KNN Model Evaluation</a:t>
            </a:r>
          </a:p>
          <a:p>
            <a:pPr marL="152400" indent="0"/>
            <a:endParaRPr lang="en-US" b="1" dirty="0"/>
          </a:p>
          <a:p>
            <a:pPr marL="152400" indent="0"/>
            <a:r>
              <a:rPr lang="en-US" b="1" dirty="0"/>
              <a:t>Objective: </a:t>
            </a:r>
            <a:r>
              <a:rPr lang="en-US" dirty="0"/>
              <a:t>Determine the most accurate KNN model using different methods</a:t>
            </a:r>
            <a:r>
              <a:rPr lang="en-US" b="1" dirty="0"/>
              <a:t>.</a:t>
            </a:r>
          </a:p>
          <a:p>
            <a:pPr marL="152400" indent="0"/>
            <a:endParaRPr lang="en-US" b="1" dirty="0"/>
          </a:p>
          <a:p>
            <a:pPr marL="152400" indent="0"/>
            <a:r>
              <a:rPr lang="en-US" b="1" dirty="0"/>
              <a:t>Methods Tested:</a:t>
            </a:r>
          </a:p>
          <a:p>
            <a:pPr marL="152400" indent="0"/>
            <a:r>
              <a:rPr lang="en-US" dirty="0"/>
              <a:t>KNN Basic</a:t>
            </a:r>
          </a:p>
          <a:p>
            <a:pPr marL="152400" indent="0"/>
            <a:r>
              <a:rPr lang="en-US" dirty="0"/>
              <a:t>KNN Baseline</a:t>
            </a:r>
          </a:p>
          <a:p>
            <a:pPr marL="152400" indent="0"/>
            <a:r>
              <a:rPr lang="en-US" dirty="0"/>
              <a:t>KNN With Means </a:t>
            </a:r>
          </a:p>
          <a:p>
            <a:pPr marL="152400" indent="0"/>
            <a:r>
              <a:rPr lang="en-US" b="1" dirty="0"/>
              <a:t>Similarity Measures: Pearson </a:t>
            </a:r>
            <a:r>
              <a:rPr lang="en-US" dirty="0"/>
              <a:t>(User &amp; Item) </a:t>
            </a:r>
            <a:r>
              <a:rPr lang="en-US" b="1" dirty="0"/>
              <a:t>Cosine </a:t>
            </a:r>
            <a:r>
              <a:rPr lang="en-US" dirty="0"/>
              <a:t>(User &amp; Item)</a:t>
            </a:r>
          </a:p>
        </p:txBody>
      </p:sp>
      <p:sp>
        <p:nvSpPr>
          <p:cNvPr id="28" name="TextBox 27">
            <a:extLst>
              <a:ext uri="{FF2B5EF4-FFF2-40B4-BE49-F238E27FC236}">
                <a16:creationId xmlns:a16="http://schemas.microsoft.com/office/drawing/2014/main" id="{7168108C-C3AD-574D-F53F-48AA4CD6EE57}"/>
              </a:ext>
            </a:extLst>
          </p:cNvPr>
          <p:cNvSpPr txBox="1"/>
          <p:nvPr/>
        </p:nvSpPr>
        <p:spPr>
          <a:xfrm>
            <a:off x="499020" y="3409171"/>
            <a:ext cx="4758780" cy="1600438"/>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Rajdhani" panose="020B0604020202020204" charset="0"/>
                <a:cs typeface="Rajdhani" panose="020B0604020202020204" charset="0"/>
              </a:rPr>
              <a:t>Results Overview</a:t>
            </a:r>
          </a:p>
          <a:p>
            <a:pPr>
              <a:buFont typeface="Arial" panose="020B0604020202020204" pitchFamily="34" charset="0"/>
              <a:buChar char="•"/>
            </a:pPr>
            <a:r>
              <a:rPr lang="en-US" b="1" dirty="0">
                <a:latin typeface="Rajdhani" panose="020B0604020202020204" charset="0"/>
                <a:cs typeface="Rajdhani" panose="020B0604020202020204" charset="0"/>
              </a:rPr>
              <a:t>Key Results:</a:t>
            </a:r>
            <a:endParaRPr lang="en-US" dirty="0">
              <a:latin typeface="Rajdhani" panose="020B0604020202020204" charset="0"/>
              <a:cs typeface="Rajdhani" panose="020B0604020202020204" charset="0"/>
            </a:endParaRPr>
          </a:p>
          <a:p>
            <a:pPr marL="742950" lvl="1" indent="-285750">
              <a:buFont typeface="Arial" panose="020B0604020202020204" pitchFamily="34" charset="0"/>
              <a:buChar char="•"/>
            </a:pPr>
            <a:r>
              <a:rPr lang="en-US" b="1" dirty="0" err="1">
                <a:latin typeface="Rajdhani" panose="020B0604020202020204" charset="0"/>
                <a:cs typeface="Rajdhani" panose="020B0604020202020204" charset="0"/>
              </a:rPr>
              <a:t>KNNBasic</a:t>
            </a:r>
            <a:r>
              <a:rPr lang="en-US" b="1" dirty="0">
                <a:latin typeface="Rajdhani" panose="020B0604020202020204" charset="0"/>
                <a:cs typeface="Rajdhani" panose="020B0604020202020204" charset="0"/>
              </a:rPr>
              <a:t>:</a:t>
            </a:r>
            <a:r>
              <a:rPr lang="en-US" dirty="0">
                <a:latin typeface="Rajdhani" panose="020B0604020202020204" charset="0"/>
                <a:cs typeface="Rajdhani" panose="020B0604020202020204" charset="0"/>
              </a:rPr>
              <a:t> RMSE = 0.9725 (Pearson User)</a:t>
            </a:r>
          </a:p>
          <a:p>
            <a:pPr marL="742950" lvl="1" indent="-285750">
              <a:buFont typeface="Arial" panose="020B0604020202020204" pitchFamily="34" charset="0"/>
              <a:buChar char="•"/>
            </a:pPr>
            <a:r>
              <a:rPr lang="en-US" b="1" dirty="0" err="1">
                <a:latin typeface="Rajdhani" panose="020B0604020202020204" charset="0"/>
                <a:cs typeface="Rajdhani" panose="020B0604020202020204" charset="0"/>
              </a:rPr>
              <a:t>KNNBaseline</a:t>
            </a:r>
            <a:r>
              <a:rPr lang="en-US" b="1" dirty="0">
                <a:latin typeface="Rajdhani" panose="020B0604020202020204" charset="0"/>
                <a:cs typeface="Rajdhani" panose="020B0604020202020204" charset="0"/>
              </a:rPr>
              <a:t>:</a:t>
            </a:r>
            <a:r>
              <a:rPr lang="en-US" dirty="0">
                <a:latin typeface="Rajdhani" panose="020B0604020202020204" charset="0"/>
                <a:cs typeface="Rajdhani" panose="020B0604020202020204" charset="0"/>
              </a:rPr>
              <a:t> RMSE = 0.8774 (Pearson User)</a:t>
            </a:r>
          </a:p>
          <a:p>
            <a:pPr marL="742950" lvl="1" indent="-285750">
              <a:buFont typeface="Arial" panose="020B0604020202020204" pitchFamily="34" charset="0"/>
              <a:buChar char="•"/>
            </a:pPr>
            <a:r>
              <a:rPr lang="en-US" b="1" dirty="0" err="1">
                <a:latin typeface="Rajdhani" panose="020B0604020202020204" charset="0"/>
                <a:cs typeface="Rajdhani" panose="020B0604020202020204" charset="0"/>
              </a:rPr>
              <a:t>KNNWithMeans</a:t>
            </a:r>
            <a:r>
              <a:rPr lang="en-US" b="1" dirty="0">
                <a:latin typeface="Rajdhani" panose="020B0604020202020204" charset="0"/>
                <a:cs typeface="Rajdhani" panose="020B0604020202020204" charset="0"/>
              </a:rPr>
              <a:t>:</a:t>
            </a:r>
            <a:r>
              <a:rPr lang="en-US" dirty="0">
                <a:latin typeface="Rajdhani" panose="020B0604020202020204" charset="0"/>
                <a:cs typeface="Rajdhani" panose="020B0604020202020204" charset="0"/>
              </a:rPr>
              <a:t> RMSE = 0.8968 (Pearson User)</a:t>
            </a:r>
          </a:p>
          <a:p>
            <a:pPr marL="742950" lvl="1" indent="-285750">
              <a:buFont typeface="Arial" panose="020B0604020202020204" pitchFamily="34" charset="0"/>
              <a:buChar char="•"/>
            </a:pPr>
            <a:endParaRPr lang="en-US" dirty="0">
              <a:latin typeface="Rajdhani" panose="020B0604020202020204" charset="0"/>
              <a:cs typeface="Rajdhani" panose="020B0604020202020204" charset="0"/>
            </a:endParaRPr>
          </a:p>
          <a:p>
            <a:pPr>
              <a:buFont typeface="Arial" panose="020B0604020202020204" pitchFamily="34" charset="0"/>
              <a:buChar char="•"/>
            </a:pPr>
            <a:r>
              <a:rPr lang="en-US" b="1" dirty="0">
                <a:latin typeface="Rajdhani" panose="020B0604020202020204" charset="0"/>
                <a:cs typeface="Rajdhani" panose="020B0604020202020204" charset="0"/>
              </a:rPr>
              <a:t>Best Performing Model:</a:t>
            </a:r>
            <a:r>
              <a:rPr lang="en-US" dirty="0">
                <a:latin typeface="Rajdhani" panose="020B0604020202020204" charset="0"/>
                <a:cs typeface="Rajdhani" panose="020B0604020202020204" charset="0"/>
              </a:rPr>
              <a:t> </a:t>
            </a:r>
            <a:r>
              <a:rPr lang="en-US" dirty="0" err="1">
                <a:latin typeface="Rajdhani" panose="020B0604020202020204" charset="0"/>
                <a:cs typeface="Rajdhani" panose="020B0604020202020204" charset="0"/>
              </a:rPr>
              <a:t>KNNBaseline</a:t>
            </a:r>
            <a:r>
              <a:rPr lang="en-US" dirty="0">
                <a:latin typeface="Rajdhani" panose="020B0604020202020204" charset="0"/>
                <a:cs typeface="Rajdhani" panose="020B0604020202020204" charset="0"/>
              </a:rPr>
              <a:t> with the lowest RMSE.</a:t>
            </a:r>
          </a:p>
        </p:txBody>
      </p:sp>
      <p:pic>
        <p:nvPicPr>
          <p:cNvPr id="1028" name="Picture 4" descr="user-based collaborative filterings">
            <a:extLst>
              <a:ext uri="{FF2B5EF4-FFF2-40B4-BE49-F238E27FC236}">
                <a16:creationId xmlns:a16="http://schemas.microsoft.com/office/drawing/2014/main" id="{12D2BEC3-EE50-150C-3E63-CEE3F398A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922145"/>
            <a:ext cx="3886200" cy="2028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6" name="Title 5">
            <a:extLst>
              <a:ext uri="{FF2B5EF4-FFF2-40B4-BE49-F238E27FC236}">
                <a16:creationId xmlns:a16="http://schemas.microsoft.com/office/drawing/2014/main" id="{59746B75-4CEE-446A-7D93-74A11D882114}"/>
              </a:ext>
            </a:extLst>
          </p:cNvPr>
          <p:cNvSpPr>
            <a:spLocks noGrp="1"/>
          </p:cNvSpPr>
          <p:nvPr>
            <p:ph type="title"/>
          </p:nvPr>
        </p:nvSpPr>
        <p:spPr>
          <a:xfrm>
            <a:off x="720000" y="445025"/>
            <a:ext cx="8263980" cy="572700"/>
          </a:xfrm>
        </p:spPr>
        <p:txBody>
          <a:bodyPr/>
          <a:lstStyle/>
          <a:p>
            <a:r>
              <a:rPr lang="en-US" dirty="0"/>
              <a:t>Train and Test SVD Methods</a:t>
            </a:r>
          </a:p>
        </p:txBody>
      </p:sp>
      <p:sp>
        <p:nvSpPr>
          <p:cNvPr id="14" name="Subtitle 13">
            <a:extLst>
              <a:ext uri="{FF2B5EF4-FFF2-40B4-BE49-F238E27FC236}">
                <a16:creationId xmlns:a16="http://schemas.microsoft.com/office/drawing/2014/main" id="{76FABC53-27FF-D027-22CD-59C5400AA885}"/>
              </a:ext>
            </a:extLst>
          </p:cNvPr>
          <p:cNvSpPr>
            <a:spLocks noGrp="1"/>
          </p:cNvSpPr>
          <p:nvPr>
            <p:ph type="subTitle" idx="5"/>
          </p:nvPr>
        </p:nvSpPr>
        <p:spPr>
          <a:xfrm>
            <a:off x="437950" y="1245872"/>
            <a:ext cx="5475170" cy="833730"/>
          </a:xfrm>
        </p:spPr>
        <p:txBody>
          <a:bodyPr/>
          <a:lstStyle/>
          <a:p>
            <a:pPr marL="152400" indent="0"/>
            <a:r>
              <a:rPr lang="en-US" sz="1400" b="1" dirty="0"/>
              <a:t>Objective: </a:t>
            </a:r>
            <a:r>
              <a:rPr lang="en-US" sz="1400" dirty="0"/>
              <a:t>Perform a grid search to optimize SVD parameters.</a:t>
            </a:r>
          </a:p>
          <a:p>
            <a:pPr marL="152400" indent="0"/>
            <a:endParaRPr lang="en-US" sz="1400" b="1" dirty="0"/>
          </a:p>
          <a:p>
            <a:pPr marL="152400" indent="0"/>
            <a:r>
              <a:rPr lang="en-US" sz="1400" b="1" dirty="0"/>
              <a:t>Grid Search Parameters</a:t>
            </a:r>
            <a:r>
              <a:rPr lang="en-US" sz="1400" dirty="0"/>
              <a:t>: </a:t>
            </a:r>
            <a:r>
              <a:rPr lang="en-US" sz="1400" dirty="0" err="1"/>
              <a:t>n_factors</a:t>
            </a:r>
            <a:r>
              <a:rPr lang="en-US" sz="1400" dirty="0"/>
              <a:t>, </a:t>
            </a:r>
            <a:r>
              <a:rPr lang="en-US" sz="1400" dirty="0" err="1"/>
              <a:t>reg_all</a:t>
            </a:r>
            <a:r>
              <a:rPr lang="en-US" sz="1400" dirty="0"/>
              <a:t>, </a:t>
            </a:r>
            <a:r>
              <a:rPr lang="en-US" sz="1400" dirty="0" err="1"/>
              <a:t>n_epochs</a:t>
            </a:r>
            <a:r>
              <a:rPr lang="en-US" sz="1400" dirty="0"/>
              <a:t>, </a:t>
            </a:r>
            <a:r>
              <a:rPr lang="en-US" sz="1400" dirty="0" err="1"/>
              <a:t>lr_all</a:t>
            </a:r>
            <a:endParaRPr lang="en-US" sz="1400" dirty="0"/>
          </a:p>
        </p:txBody>
      </p:sp>
      <p:sp>
        <p:nvSpPr>
          <p:cNvPr id="5" name="TextBox 4">
            <a:extLst>
              <a:ext uri="{FF2B5EF4-FFF2-40B4-BE49-F238E27FC236}">
                <a16:creationId xmlns:a16="http://schemas.microsoft.com/office/drawing/2014/main" id="{389AEA34-E08B-57ED-DA2E-48737234F7ED}"/>
              </a:ext>
            </a:extLst>
          </p:cNvPr>
          <p:cNvSpPr txBox="1"/>
          <p:nvPr/>
        </p:nvSpPr>
        <p:spPr>
          <a:xfrm>
            <a:off x="601980" y="2079602"/>
            <a:ext cx="4572000" cy="738664"/>
          </a:xfrm>
          <a:prstGeom prst="rect">
            <a:avLst/>
          </a:prstGeom>
          <a:noFill/>
        </p:spPr>
        <p:txBody>
          <a:bodyPr wrap="square">
            <a:spAutoFit/>
          </a:bodyPr>
          <a:lstStyle/>
          <a:p>
            <a:pPr>
              <a:buFont typeface="Arial" panose="020B0604020202020204" pitchFamily="34" charset="0"/>
              <a:buChar char="•"/>
            </a:pPr>
            <a:r>
              <a:rPr lang="en-US" b="1" dirty="0">
                <a:latin typeface="Rajdhani" panose="020B0604020202020204" charset="0"/>
                <a:cs typeface="Rajdhani" panose="020B0604020202020204" charset="0"/>
              </a:rPr>
              <a:t>Best Parameters Found: </a:t>
            </a:r>
          </a:p>
          <a:p>
            <a:pPr>
              <a:buFont typeface="Arial" panose="020B0604020202020204" pitchFamily="34" charset="0"/>
              <a:buChar char="•"/>
            </a:pPr>
            <a:r>
              <a:rPr lang="en-US" b="1" dirty="0">
                <a:latin typeface="Rajdhani" panose="020B0604020202020204" charset="0"/>
                <a:cs typeface="Rajdhani" panose="020B0604020202020204" charset="0"/>
              </a:rPr>
              <a:t>RMSE</a:t>
            </a:r>
            <a:r>
              <a:rPr lang="en-US" dirty="0">
                <a:latin typeface="Rajdhani" panose="020B0604020202020204" charset="0"/>
                <a:cs typeface="Rajdhani" panose="020B0604020202020204" charset="0"/>
              </a:rPr>
              <a:t>: 0.8691465212636365</a:t>
            </a:r>
          </a:p>
          <a:p>
            <a:pPr>
              <a:buFont typeface="Arial" panose="020B0604020202020204" pitchFamily="34" charset="0"/>
              <a:buChar char="•"/>
            </a:pPr>
            <a:r>
              <a:rPr lang="en-US" b="1" dirty="0">
                <a:latin typeface="Rajdhani" panose="020B0604020202020204" charset="0"/>
                <a:cs typeface="Rajdhani" panose="020B0604020202020204" charset="0"/>
              </a:rPr>
              <a:t>MAE</a:t>
            </a:r>
            <a:r>
              <a:rPr lang="en-US" dirty="0">
                <a:latin typeface="Rajdhani" panose="020B0604020202020204" charset="0"/>
                <a:cs typeface="Rajdhani" panose="020B0604020202020204" charset="0"/>
              </a:rPr>
              <a:t>: 0.667824479485891</a:t>
            </a:r>
          </a:p>
        </p:txBody>
      </p:sp>
      <p:pic>
        <p:nvPicPr>
          <p:cNvPr id="3076" name="Picture 4" descr="Movie Recommendation System to Solve Data Sparsity Using Collaborative  Filtering Approach">
            <a:extLst>
              <a:ext uri="{FF2B5EF4-FFF2-40B4-BE49-F238E27FC236}">
                <a16:creationId xmlns:a16="http://schemas.microsoft.com/office/drawing/2014/main" id="{D3BBF902-4766-5DAE-A729-268CC152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61" y="1989772"/>
            <a:ext cx="5775960" cy="313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9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a:off x="783199" y="666988"/>
            <a:ext cx="7716960" cy="3809525"/>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25400" tIns="25400" rIns="25400" bIns="25400" rtlCol="0" anchor="ctr"/>
            <a:lstStyle/>
            <a:p>
              <a:pPr algn="ctr" defTabSz="457200">
                <a:lnSpc>
                  <a:spcPts val="935"/>
                </a:lnSpc>
                <a:buClrTx/>
              </a:pPr>
              <a:endParaRPr sz="900" kern="1200">
                <a:solidFill>
                  <a:prstClr val="black"/>
                </a:solidFill>
                <a:latin typeface="Calibri"/>
                <a:ea typeface="+mn-ea"/>
                <a:cs typeface="+mn-cs"/>
              </a:endParaRPr>
            </a:p>
          </p:txBody>
        </p:sp>
      </p:grpSp>
      <p:sp>
        <p:nvSpPr>
          <p:cNvPr id="6" name="Freeform 6"/>
          <p:cNvSpPr/>
          <p:nvPr/>
        </p:nvSpPr>
        <p:spPr>
          <a:xfrm>
            <a:off x="4112383" y="1097243"/>
            <a:ext cx="4168219" cy="2949015"/>
          </a:xfrm>
          <a:custGeom>
            <a:avLst/>
            <a:gdLst/>
            <a:ahLst/>
            <a:cxnLst/>
            <a:rect l="l" t="t" r="r" b="b"/>
            <a:pathLst>
              <a:path w="8336437" h="5898029">
                <a:moveTo>
                  <a:pt x="0" y="0"/>
                </a:moveTo>
                <a:lnTo>
                  <a:pt x="8336437" y="0"/>
                </a:lnTo>
                <a:lnTo>
                  <a:pt x="8336437" y="5898030"/>
                </a:lnTo>
                <a:lnTo>
                  <a:pt x="0" y="5898030"/>
                </a:lnTo>
                <a:lnTo>
                  <a:pt x="0" y="0"/>
                </a:lnTo>
                <a:close/>
              </a:path>
            </a:pathLst>
          </a:custGeom>
          <a:blipFill>
            <a:blip r:embed="rId2"/>
            <a:stretch>
              <a:fillRect/>
            </a:stretch>
          </a:blipFill>
        </p:spPr>
      </p:sp>
      <p:sp>
        <p:nvSpPr>
          <p:cNvPr id="7" name="TextBox 7"/>
          <p:cNvSpPr txBox="1"/>
          <p:nvPr/>
        </p:nvSpPr>
        <p:spPr>
          <a:xfrm>
            <a:off x="1516127" y="810371"/>
            <a:ext cx="5192513" cy="307777"/>
          </a:xfrm>
          <a:prstGeom prst="rect">
            <a:avLst/>
          </a:prstGeom>
        </p:spPr>
        <p:txBody>
          <a:bodyPr lIns="0" tIns="0" rIns="0" bIns="0" rtlCol="0" anchor="t">
            <a:spAutoFit/>
          </a:bodyPr>
          <a:lstStyle/>
          <a:p>
            <a:pPr defTabSz="457200">
              <a:lnSpc>
                <a:spcPts val="2365"/>
              </a:lnSpc>
              <a:buClrTx/>
            </a:pPr>
            <a:r>
              <a:rPr lang="en-US" sz="2150" kern="1200" spc="69">
                <a:latin typeface="Days"/>
                <a:ea typeface="Days"/>
                <a:cs typeface="Days"/>
                <a:sym typeface="Days"/>
              </a:rPr>
              <a:t>COLD START PROBLEM</a:t>
            </a:r>
          </a:p>
        </p:txBody>
      </p:sp>
      <p:sp>
        <p:nvSpPr>
          <p:cNvPr id="8" name="TextBox 8"/>
          <p:cNvSpPr txBox="1"/>
          <p:nvPr/>
        </p:nvSpPr>
        <p:spPr>
          <a:xfrm>
            <a:off x="783199" y="1094851"/>
            <a:ext cx="3155095" cy="1318310"/>
          </a:xfrm>
          <a:prstGeom prst="rect">
            <a:avLst/>
          </a:prstGeom>
        </p:spPr>
        <p:txBody>
          <a:bodyPr lIns="0" tIns="0" rIns="0" bIns="0" rtlCol="0" anchor="t">
            <a:spAutoFit/>
          </a:bodyPr>
          <a:lstStyle/>
          <a:p>
            <a:pPr algn="just" defTabSz="457200">
              <a:lnSpc>
                <a:spcPts val="1323"/>
              </a:lnSpc>
              <a:spcBef>
                <a:spcPct val="0"/>
              </a:spcBef>
              <a:buClrTx/>
            </a:pPr>
            <a:r>
              <a:rPr lang="en-US" sz="900" b="1" kern="1200" dirty="0">
                <a:latin typeface="Open Sauce Light"/>
                <a:ea typeface="Open Sauce Light"/>
                <a:cs typeface="Open Sauce Light"/>
                <a:sym typeface="Open Sauce Light"/>
              </a:rPr>
              <a:t>How do we recommend movies to a new user?</a:t>
            </a:r>
          </a:p>
          <a:p>
            <a:pPr algn="just" defTabSz="457200">
              <a:lnSpc>
                <a:spcPts val="1323"/>
              </a:lnSpc>
              <a:spcBef>
                <a:spcPct val="0"/>
              </a:spcBef>
              <a:buClrTx/>
            </a:pPr>
            <a:endParaRPr lang="en-US" sz="900" kern="1200" dirty="0">
              <a:latin typeface="Open Sauce Light"/>
              <a:ea typeface="Open Sauce Light"/>
              <a:cs typeface="Open Sauce Light"/>
              <a:sym typeface="Open Sauce Light"/>
            </a:endParaRPr>
          </a:p>
          <a:p>
            <a:pPr algn="just" defTabSz="457200">
              <a:lnSpc>
                <a:spcPts val="1323"/>
              </a:lnSpc>
              <a:spcBef>
                <a:spcPct val="0"/>
              </a:spcBef>
              <a:buClrTx/>
            </a:pPr>
            <a:r>
              <a:rPr lang="en-US" sz="900" kern="1200" dirty="0">
                <a:latin typeface="Open Sauce Light"/>
                <a:ea typeface="Open Sauce Light"/>
                <a:cs typeface="Open Sauce Light"/>
                <a:sym typeface="Open Sauce Light"/>
              </a:rPr>
              <a:t>1. recommend the top 5 highest rated movies</a:t>
            </a:r>
          </a:p>
          <a:p>
            <a:pPr algn="just" defTabSz="457200">
              <a:lnSpc>
                <a:spcPts val="1323"/>
              </a:lnSpc>
              <a:spcBef>
                <a:spcPct val="0"/>
              </a:spcBef>
              <a:buClrTx/>
            </a:pPr>
            <a:r>
              <a:rPr lang="en-US" sz="900" kern="1200" dirty="0">
                <a:latin typeface="Open Sauce Light"/>
                <a:ea typeface="Open Sauce Light"/>
                <a:cs typeface="Open Sauce Light"/>
                <a:sym typeface="Open Sauce Light"/>
              </a:rPr>
              <a:t>2. recommend the top 5 movies with the highest number of ratings</a:t>
            </a:r>
          </a:p>
          <a:p>
            <a:pPr algn="just" defTabSz="457200">
              <a:lnSpc>
                <a:spcPts val="1323"/>
              </a:lnSpc>
              <a:spcBef>
                <a:spcPct val="0"/>
              </a:spcBef>
              <a:buClrTx/>
            </a:pPr>
            <a:r>
              <a:rPr lang="en-US" sz="900" kern="1200" dirty="0">
                <a:latin typeface="Open Sauce Light"/>
                <a:ea typeface="Open Sauce Light"/>
                <a:cs typeface="Open Sauce Light"/>
                <a:sym typeface="Open Sauce Light"/>
              </a:rPr>
              <a:t>3. prompt them to choose 3 key words to represent their movie taste upon profile creation</a:t>
            </a:r>
          </a:p>
          <a:p>
            <a:pPr algn="just" defTabSz="457200">
              <a:lnSpc>
                <a:spcPts val="1323"/>
              </a:lnSpc>
              <a:spcBef>
                <a:spcPct val="0"/>
              </a:spcBef>
              <a:buClrTx/>
            </a:pPr>
            <a:r>
              <a:rPr lang="en-US" sz="900" kern="1200" dirty="0">
                <a:latin typeface="Open Sauce Light"/>
                <a:ea typeface="Open Sauce Light"/>
                <a:cs typeface="Open Sauce Light"/>
                <a:sym typeface="Open Sauce Light"/>
              </a:rPr>
              <a:t>4. give them the option to rank movies they've </a:t>
            </a:r>
            <a:r>
              <a:rPr lang="en-US" sz="900" kern="1200" dirty="0" err="1">
                <a:latin typeface="Open Sauce Light"/>
                <a:ea typeface="Open Sauce Light"/>
                <a:cs typeface="Open Sauce Light"/>
                <a:sym typeface="Open Sauce Light"/>
              </a:rPr>
              <a:t>alreaDy</a:t>
            </a:r>
            <a:r>
              <a:rPr lang="en-US" sz="900" kern="1200" dirty="0">
                <a:latin typeface="Open Sauce Light"/>
                <a:ea typeface="Open Sauce Light"/>
                <a:cs typeface="Open Sauce Light"/>
                <a:sym typeface="Open Sauce Light"/>
              </a:rPr>
              <a:t> seen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FUNCTIONALITY REVIEW</a:t>
            </a:r>
            <a:endParaRPr dirty="0">
              <a:solidFill>
                <a:schemeClr val="lt1"/>
              </a:solidFill>
            </a:endParaRPr>
          </a:p>
        </p:txBody>
      </p:sp>
      <p:sp>
        <p:nvSpPr>
          <p:cNvPr id="1072" name="Google Shape;1072;p32"/>
          <p:cNvSpPr txBox="1">
            <a:spLocks noGrp="1"/>
          </p:cNvSpPr>
          <p:nvPr>
            <p:ph type="subTitle" idx="3"/>
          </p:nvPr>
        </p:nvSpPr>
        <p:spPr>
          <a:xfrm>
            <a:off x="895980" y="1656916"/>
            <a:ext cx="3554099" cy="23836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Functions Used in the Engine</a:t>
            </a:r>
          </a:p>
          <a:p>
            <a:pPr marL="171450" lvl="0" indent="-171450" algn="l" rtl="0">
              <a:spcBef>
                <a:spcPts val="0"/>
              </a:spcBef>
              <a:spcAft>
                <a:spcPts val="0"/>
              </a:spcAft>
              <a:buFont typeface="Arial" panose="020B0604020202020204" pitchFamily="34" charset="0"/>
              <a:buChar char="•"/>
            </a:pPr>
            <a:r>
              <a:rPr lang="en-US" b="1" dirty="0" err="1"/>
              <a:t>get_ratings_stats</a:t>
            </a:r>
            <a:r>
              <a:rPr lang="en-US" dirty="0"/>
              <a:t>(ratings, </a:t>
            </a:r>
            <a:r>
              <a:rPr lang="en-US" dirty="0" err="1"/>
              <a:t>sortby</a:t>
            </a:r>
            <a:r>
              <a:rPr lang="en-US" dirty="0"/>
              <a:t>): Generates statistics on the ratings dataset, including average ratings and total counts</a:t>
            </a:r>
            <a:r>
              <a:rPr lang="en-US" b="1" dirty="0"/>
              <a:t>.</a:t>
            </a:r>
          </a:p>
          <a:p>
            <a:pPr marL="171450" lvl="0" indent="-171450" algn="l" rtl="0">
              <a:spcBef>
                <a:spcPts val="0"/>
              </a:spcBef>
              <a:spcAft>
                <a:spcPts val="0"/>
              </a:spcAft>
              <a:buFont typeface="Arial" panose="020B0604020202020204" pitchFamily="34" charset="0"/>
              <a:buChar char="•"/>
            </a:pPr>
            <a:r>
              <a:rPr lang="en-US" b="1" dirty="0" err="1"/>
              <a:t>top_movies</a:t>
            </a:r>
            <a:r>
              <a:rPr lang="en-US" b="1" dirty="0"/>
              <a:t>(</a:t>
            </a:r>
            <a:r>
              <a:rPr lang="en-US" b="1" dirty="0" err="1"/>
              <a:t>n_movies</a:t>
            </a:r>
            <a:r>
              <a:rPr lang="en-US" b="1" dirty="0"/>
              <a:t>, ratings): </a:t>
            </a:r>
            <a:r>
              <a:rPr lang="en-US" dirty="0"/>
              <a:t>Retrieves a specified number of recommended movie titles.</a:t>
            </a:r>
          </a:p>
          <a:p>
            <a:pPr marL="171450" lvl="0" indent="-171450" algn="l" rtl="0">
              <a:spcBef>
                <a:spcPts val="0"/>
              </a:spcBef>
              <a:spcAft>
                <a:spcPts val="0"/>
              </a:spcAft>
              <a:buFont typeface="Arial" panose="020B0604020202020204" pitchFamily="34" charset="0"/>
              <a:buChar char="•"/>
            </a:pPr>
            <a:r>
              <a:rPr lang="en-US" b="1" dirty="0" err="1"/>
              <a:t>recommend_by_start_words</a:t>
            </a:r>
            <a:r>
              <a:rPr lang="en-US" b="1" dirty="0"/>
              <a:t>(</a:t>
            </a:r>
            <a:r>
              <a:rPr lang="en-US" b="1" dirty="0" err="1"/>
              <a:t>start_words</a:t>
            </a:r>
            <a:r>
              <a:rPr lang="en-US" b="1" dirty="0"/>
              <a:t>): </a:t>
            </a:r>
            <a:r>
              <a:rPr lang="en-US" dirty="0"/>
              <a:t>Filters movies based on keywords selected by new users.</a:t>
            </a:r>
          </a:p>
          <a:p>
            <a:pPr marL="171450" lvl="0" indent="-171450" algn="l" rtl="0">
              <a:spcBef>
                <a:spcPts val="0"/>
              </a:spcBef>
              <a:spcAft>
                <a:spcPts val="0"/>
              </a:spcAft>
              <a:buFont typeface="Arial" panose="020B0604020202020204" pitchFamily="34" charset="0"/>
              <a:buChar char="•"/>
            </a:pPr>
            <a:r>
              <a:rPr lang="en-US" b="1" dirty="0" err="1"/>
              <a:t>user_profile</a:t>
            </a:r>
            <a:r>
              <a:rPr lang="en-US" b="1" dirty="0"/>
              <a:t>(</a:t>
            </a:r>
            <a:r>
              <a:rPr lang="en-US" b="1" dirty="0" err="1"/>
              <a:t>userId</a:t>
            </a:r>
            <a:r>
              <a:rPr lang="en-US" b="1" dirty="0"/>
              <a:t>, n): </a:t>
            </a:r>
            <a:r>
              <a:rPr lang="en-US" dirty="0"/>
              <a:t>Creates a profile for an individual user to provide tailored recommendations.</a:t>
            </a:r>
          </a:p>
        </p:txBody>
      </p:sp>
      <p:grpSp>
        <p:nvGrpSpPr>
          <p:cNvPr id="1074" name="Google Shape;1074;p32"/>
          <p:cNvGrpSpPr/>
          <p:nvPr/>
        </p:nvGrpSpPr>
        <p:grpSpPr>
          <a:xfrm rot="452190">
            <a:off x="7534919" y="307591"/>
            <a:ext cx="1540552" cy="1146541"/>
            <a:chOff x="6833425" y="231725"/>
            <a:chExt cx="1950919" cy="1463845"/>
          </a:xfrm>
        </p:grpSpPr>
        <p:sp>
          <p:nvSpPr>
            <p:cNvPr id="1075" name="Google Shape;1075;p32"/>
            <p:cNvSpPr/>
            <p:nvPr/>
          </p:nvSpPr>
          <p:spPr>
            <a:xfrm>
              <a:off x="6833425" y="231725"/>
              <a:ext cx="1950919" cy="1463845"/>
            </a:xfrm>
            <a:custGeom>
              <a:avLst/>
              <a:gdLst/>
              <a:ahLst/>
              <a:cxnLst/>
              <a:rect l="l" t="t" r="r" b="b"/>
              <a:pathLst>
                <a:path w="56532" h="42418" extrusionOk="0">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1076;p32"/>
            <p:cNvSpPr/>
            <p:nvPr/>
          </p:nvSpPr>
          <p:spPr>
            <a:xfrm>
              <a:off x="6885017" y="278934"/>
              <a:ext cx="1852117" cy="1353310"/>
            </a:xfrm>
            <a:custGeom>
              <a:avLst/>
              <a:gdLst/>
              <a:ahLst/>
              <a:cxnLst/>
              <a:rect l="l" t="t" r="r" b="b"/>
              <a:pathLst>
                <a:path w="53669" h="39215" extrusionOk="0">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7" name="Google Shape;1077;p32"/>
            <p:cNvSpPr/>
            <p:nvPr/>
          </p:nvSpPr>
          <p:spPr>
            <a:xfrm>
              <a:off x="7714834" y="361756"/>
              <a:ext cx="285812" cy="266072"/>
            </a:xfrm>
            <a:custGeom>
              <a:avLst/>
              <a:gdLst/>
              <a:ahLst/>
              <a:cxnLst/>
              <a:rect l="l" t="t" r="r" b="b"/>
              <a:pathLst>
                <a:path w="8282" h="7710" extrusionOk="0">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8" name="Google Shape;1078;p32"/>
            <p:cNvSpPr/>
            <p:nvPr/>
          </p:nvSpPr>
          <p:spPr>
            <a:xfrm>
              <a:off x="8381075" y="1029372"/>
              <a:ext cx="286813" cy="266003"/>
            </a:xfrm>
            <a:custGeom>
              <a:avLst/>
              <a:gdLst/>
              <a:ahLst/>
              <a:cxnLst/>
              <a:rect l="l" t="t" r="r" b="b"/>
              <a:pathLst>
                <a:path w="8311" h="7708" extrusionOk="0">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9" name="Google Shape;1079;p32"/>
            <p:cNvSpPr/>
            <p:nvPr/>
          </p:nvSpPr>
          <p:spPr>
            <a:xfrm>
              <a:off x="7095767" y="1215894"/>
              <a:ext cx="285812" cy="265831"/>
            </a:xfrm>
            <a:custGeom>
              <a:avLst/>
              <a:gdLst/>
              <a:ahLst/>
              <a:cxnLst/>
              <a:rect l="l" t="t" r="r" b="b"/>
              <a:pathLst>
                <a:path w="8282" h="7703" extrusionOk="0">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0" name="Google Shape;1080;p32"/>
            <p:cNvSpPr/>
            <p:nvPr/>
          </p:nvSpPr>
          <p:spPr>
            <a:xfrm>
              <a:off x="6905377" y="294532"/>
              <a:ext cx="921831" cy="821718"/>
            </a:xfrm>
            <a:custGeom>
              <a:avLst/>
              <a:gdLst/>
              <a:ahLst/>
              <a:cxnLst/>
              <a:rect l="l" t="t" r="r" b="b"/>
              <a:pathLst>
                <a:path w="26712" h="23811" extrusionOk="0">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1" name="Google Shape;1081;p32"/>
            <p:cNvSpPr/>
            <p:nvPr/>
          </p:nvSpPr>
          <p:spPr>
            <a:xfrm>
              <a:off x="6934227" y="361273"/>
              <a:ext cx="689510" cy="334436"/>
            </a:xfrm>
            <a:custGeom>
              <a:avLst/>
              <a:gdLst/>
              <a:ahLst/>
              <a:cxnLst/>
              <a:rect l="l" t="t" r="r" b="b"/>
              <a:pathLst>
                <a:path w="19980" h="9691" extrusionOk="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2" name="Google Shape;1082;p32"/>
            <p:cNvSpPr/>
            <p:nvPr/>
          </p:nvSpPr>
          <p:spPr>
            <a:xfrm>
              <a:off x="6901995" y="429808"/>
              <a:ext cx="760083" cy="336852"/>
            </a:xfrm>
            <a:custGeom>
              <a:avLst/>
              <a:gdLst/>
              <a:ahLst/>
              <a:cxnLst/>
              <a:rect l="l" t="t" r="r" b="b"/>
              <a:pathLst>
                <a:path w="22025" h="9761" extrusionOk="0">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3" name="Google Shape;1083;p32"/>
            <p:cNvSpPr/>
            <p:nvPr/>
          </p:nvSpPr>
          <p:spPr>
            <a:xfrm>
              <a:off x="6993273" y="571124"/>
              <a:ext cx="113400" cy="140870"/>
            </a:xfrm>
            <a:custGeom>
              <a:avLst/>
              <a:gdLst/>
              <a:ahLst/>
              <a:cxnLst/>
              <a:rect l="l" t="t" r="r" b="b"/>
              <a:pathLst>
                <a:path w="3286" h="4082" extrusionOk="0">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4" name="Google Shape;1084;p32"/>
            <p:cNvSpPr/>
            <p:nvPr/>
          </p:nvSpPr>
          <p:spPr>
            <a:xfrm>
              <a:off x="7079478" y="529367"/>
              <a:ext cx="113055" cy="140904"/>
            </a:xfrm>
            <a:custGeom>
              <a:avLst/>
              <a:gdLst/>
              <a:ahLst/>
              <a:cxnLst/>
              <a:rect l="l" t="t" r="r" b="b"/>
              <a:pathLst>
                <a:path w="3276" h="4083" extrusionOk="0">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5" name="Google Shape;1085;p32"/>
            <p:cNvSpPr/>
            <p:nvPr/>
          </p:nvSpPr>
          <p:spPr>
            <a:xfrm>
              <a:off x="7165372" y="487956"/>
              <a:ext cx="113055" cy="140904"/>
            </a:xfrm>
            <a:custGeom>
              <a:avLst/>
              <a:gdLst/>
              <a:ahLst/>
              <a:cxnLst/>
              <a:rect l="l" t="t" r="r" b="b"/>
              <a:pathLst>
                <a:path w="3276" h="4083" extrusionOk="0">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6" name="Google Shape;1086;p32"/>
            <p:cNvSpPr/>
            <p:nvPr/>
          </p:nvSpPr>
          <p:spPr>
            <a:xfrm>
              <a:off x="7251232" y="446580"/>
              <a:ext cx="113400" cy="140870"/>
            </a:xfrm>
            <a:custGeom>
              <a:avLst/>
              <a:gdLst/>
              <a:ahLst/>
              <a:cxnLst/>
              <a:rect l="l" t="t" r="r" b="b"/>
              <a:pathLst>
                <a:path w="3286" h="4082" extrusionOk="0">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7" name="Google Shape;1087;p32"/>
            <p:cNvSpPr/>
            <p:nvPr/>
          </p:nvSpPr>
          <p:spPr>
            <a:xfrm>
              <a:off x="7337437" y="404823"/>
              <a:ext cx="113055" cy="140870"/>
            </a:xfrm>
            <a:custGeom>
              <a:avLst/>
              <a:gdLst/>
              <a:ahLst/>
              <a:cxnLst/>
              <a:rect l="l" t="t" r="r" b="b"/>
              <a:pathLst>
                <a:path w="3276" h="4082" extrusionOk="0">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8" name="Google Shape;1088;p32"/>
            <p:cNvSpPr/>
            <p:nvPr/>
          </p:nvSpPr>
          <p:spPr>
            <a:xfrm>
              <a:off x="7423297" y="363412"/>
              <a:ext cx="113055" cy="140904"/>
            </a:xfrm>
            <a:custGeom>
              <a:avLst/>
              <a:gdLst/>
              <a:ahLst/>
              <a:cxnLst/>
              <a:rect l="l" t="t" r="r" b="b"/>
              <a:pathLst>
                <a:path w="3276" h="4083" extrusionOk="0">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1089;p32"/>
            <p:cNvSpPr/>
            <p:nvPr/>
          </p:nvSpPr>
          <p:spPr>
            <a:xfrm>
              <a:off x="7509157" y="321656"/>
              <a:ext cx="113055" cy="141249"/>
            </a:xfrm>
            <a:custGeom>
              <a:avLst/>
              <a:gdLst/>
              <a:ahLst/>
              <a:cxnLst/>
              <a:rect l="l" t="t" r="r" b="b"/>
              <a:pathLst>
                <a:path w="3276" h="4093" extrusionOk="0">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1090;p32"/>
            <p:cNvSpPr/>
            <p:nvPr/>
          </p:nvSpPr>
          <p:spPr>
            <a:xfrm>
              <a:off x="7041138" y="515115"/>
              <a:ext cx="600578" cy="292265"/>
            </a:xfrm>
            <a:custGeom>
              <a:avLst/>
              <a:gdLst/>
              <a:ahLst/>
              <a:cxnLst/>
              <a:rect l="l" t="t" r="r" b="b"/>
              <a:pathLst>
                <a:path w="17403" h="8469" extrusionOk="0">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32"/>
            <p:cNvSpPr/>
            <p:nvPr/>
          </p:nvSpPr>
          <p:spPr>
            <a:xfrm>
              <a:off x="7086622" y="609015"/>
              <a:ext cx="600232" cy="292024"/>
            </a:xfrm>
            <a:custGeom>
              <a:avLst/>
              <a:gdLst/>
              <a:ahLst/>
              <a:cxnLst/>
              <a:rect l="l" t="t" r="r" b="b"/>
              <a:pathLst>
                <a:path w="17393" h="8462" extrusionOk="0">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2" name="Google Shape;1092;p32"/>
            <p:cNvSpPr/>
            <p:nvPr/>
          </p:nvSpPr>
          <p:spPr>
            <a:xfrm>
              <a:off x="7131070" y="702707"/>
              <a:ext cx="601233" cy="292024"/>
            </a:xfrm>
            <a:custGeom>
              <a:avLst/>
              <a:gdLst/>
              <a:ahLst/>
              <a:cxnLst/>
              <a:rect l="l" t="t" r="r" b="b"/>
              <a:pathLst>
                <a:path w="17422" h="8462" extrusionOk="0">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3" name="Google Shape;1093;p32"/>
            <p:cNvSpPr/>
            <p:nvPr/>
          </p:nvSpPr>
          <p:spPr>
            <a:xfrm>
              <a:off x="7160955" y="743256"/>
              <a:ext cx="51938" cy="99078"/>
            </a:xfrm>
            <a:custGeom>
              <a:avLst/>
              <a:gdLst/>
              <a:ahLst/>
              <a:cxnLst/>
              <a:rect l="l" t="t" r="r" b="b"/>
              <a:pathLst>
                <a:path w="1505" h="2871" extrusionOk="0">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4" name="Google Shape;1094;p32"/>
            <p:cNvSpPr/>
            <p:nvPr/>
          </p:nvSpPr>
          <p:spPr>
            <a:xfrm>
              <a:off x="7376260" y="755921"/>
              <a:ext cx="51489" cy="98630"/>
            </a:xfrm>
            <a:custGeom>
              <a:avLst/>
              <a:gdLst/>
              <a:ahLst/>
              <a:cxnLst/>
              <a:rect l="l" t="t" r="r" b="b"/>
              <a:pathLst>
                <a:path w="1492" h="2858" extrusionOk="0">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5" name="Google Shape;1095;p32"/>
            <p:cNvSpPr/>
            <p:nvPr/>
          </p:nvSpPr>
          <p:spPr>
            <a:xfrm>
              <a:off x="7458359" y="600249"/>
              <a:ext cx="51523" cy="98526"/>
            </a:xfrm>
            <a:custGeom>
              <a:avLst/>
              <a:gdLst/>
              <a:ahLst/>
              <a:cxnLst/>
              <a:rect l="l" t="t" r="r" b="b"/>
              <a:pathLst>
                <a:path w="1493" h="2855" extrusionOk="0">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6" name="Google Shape;1096;p32"/>
            <p:cNvSpPr/>
            <p:nvPr/>
          </p:nvSpPr>
          <p:spPr>
            <a:xfrm>
              <a:off x="7820743" y="528712"/>
              <a:ext cx="166649" cy="139179"/>
            </a:xfrm>
            <a:custGeom>
              <a:avLst/>
              <a:gdLst/>
              <a:ahLst/>
              <a:cxnLst/>
              <a:rect l="l" t="t" r="r" b="b"/>
              <a:pathLst>
                <a:path w="4829" h="4033" extrusionOk="0">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7" name="Google Shape;1097;p32"/>
            <p:cNvSpPr/>
            <p:nvPr/>
          </p:nvSpPr>
          <p:spPr>
            <a:xfrm>
              <a:off x="8155383" y="672995"/>
              <a:ext cx="203678" cy="337680"/>
            </a:xfrm>
            <a:custGeom>
              <a:avLst/>
              <a:gdLst/>
              <a:ahLst/>
              <a:cxnLst/>
              <a:rect l="l" t="t" r="r" b="b"/>
              <a:pathLst>
                <a:path w="5902" h="9785" extrusionOk="0">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8" name="Google Shape;1098;p32"/>
            <p:cNvSpPr/>
            <p:nvPr/>
          </p:nvSpPr>
          <p:spPr>
            <a:xfrm>
              <a:off x="7971412" y="899307"/>
              <a:ext cx="231838" cy="179935"/>
            </a:xfrm>
            <a:custGeom>
              <a:avLst/>
              <a:gdLst/>
              <a:ahLst/>
              <a:cxnLst/>
              <a:rect l="l" t="t" r="r" b="b"/>
              <a:pathLst>
                <a:path w="6718" h="5214" extrusionOk="0">
                  <a:moveTo>
                    <a:pt x="6718" y="1"/>
                  </a:moveTo>
                  <a:lnTo>
                    <a:pt x="1" y="1840"/>
                  </a:lnTo>
                  <a:lnTo>
                    <a:pt x="1" y="5213"/>
                  </a:lnTo>
                  <a:lnTo>
                    <a:pt x="6216" y="5213"/>
                  </a:lnTo>
                  <a:lnTo>
                    <a:pt x="6718" y="1"/>
                  </a:ln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9" name="Google Shape;1099;p32"/>
            <p:cNvSpPr/>
            <p:nvPr/>
          </p:nvSpPr>
          <p:spPr>
            <a:xfrm>
              <a:off x="7815981" y="526572"/>
              <a:ext cx="454152" cy="468404"/>
            </a:xfrm>
            <a:custGeom>
              <a:avLst/>
              <a:gdLst/>
              <a:ahLst/>
              <a:cxnLst/>
              <a:rect l="l" t="t" r="r" b="b"/>
              <a:pathLst>
                <a:path w="13160" h="13573" extrusionOk="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0" name="Google Shape;1100;p32"/>
            <p:cNvSpPr/>
            <p:nvPr/>
          </p:nvSpPr>
          <p:spPr>
            <a:xfrm>
              <a:off x="8164528" y="790223"/>
              <a:ext cx="149704" cy="126514"/>
            </a:xfrm>
            <a:custGeom>
              <a:avLst/>
              <a:gdLst/>
              <a:ahLst/>
              <a:cxnLst/>
              <a:rect l="l" t="t" r="r" b="b"/>
              <a:pathLst>
                <a:path w="4338" h="3666" extrusionOk="0">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1" name="Google Shape;1101;p32"/>
            <p:cNvSpPr/>
            <p:nvPr/>
          </p:nvSpPr>
          <p:spPr>
            <a:xfrm>
              <a:off x="8206629" y="817520"/>
              <a:ext cx="69848" cy="68916"/>
            </a:xfrm>
            <a:custGeom>
              <a:avLst/>
              <a:gdLst/>
              <a:ahLst/>
              <a:cxnLst/>
              <a:rect l="l" t="t" r="r" b="b"/>
              <a:pathLst>
                <a:path w="2024" h="1997" extrusionOk="0">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32"/>
            <p:cNvSpPr/>
            <p:nvPr/>
          </p:nvSpPr>
          <p:spPr>
            <a:xfrm>
              <a:off x="8012133" y="759372"/>
              <a:ext cx="42378" cy="35856"/>
            </a:xfrm>
            <a:custGeom>
              <a:avLst/>
              <a:gdLst/>
              <a:ahLst/>
              <a:cxnLst/>
              <a:rect l="l" t="t" r="r" b="b"/>
              <a:pathLst>
                <a:path w="1228" h="1039" extrusionOk="0">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32"/>
            <p:cNvSpPr/>
            <p:nvPr/>
          </p:nvSpPr>
          <p:spPr>
            <a:xfrm>
              <a:off x="7872646" y="753885"/>
              <a:ext cx="42275" cy="35545"/>
            </a:xfrm>
            <a:custGeom>
              <a:avLst/>
              <a:gdLst/>
              <a:ahLst/>
              <a:cxnLst/>
              <a:rect l="l" t="t" r="r" b="b"/>
              <a:pathLst>
                <a:path w="1225" h="1030" extrusionOk="0">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32"/>
            <p:cNvSpPr/>
            <p:nvPr/>
          </p:nvSpPr>
          <p:spPr>
            <a:xfrm>
              <a:off x="7925273" y="767343"/>
              <a:ext cx="26159" cy="67191"/>
            </a:xfrm>
            <a:custGeom>
              <a:avLst/>
              <a:gdLst/>
              <a:ahLst/>
              <a:cxnLst/>
              <a:rect l="l" t="t" r="r" b="b"/>
              <a:pathLst>
                <a:path w="758" h="1947" extrusionOk="0">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32"/>
            <p:cNvSpPr/>
            <p:nvPr/>
          </p:nvSpPr>
          <p:spPr>
            <a:xfrm>
              <a:off x="7924790" y="836293"/>
              <a:ext cx="56562" cy="30472"/>
            </a:xfrm>
            <a:custGeom>
              <a:avLst/>
              <a:gdLst/>
              <a:ahLst/>
              <a:cxnLst/>
              <a:rect l="l" t="t" r="r" b="b"/>
              <a:pathLst>
                <a:path w="1639" h="883" extrusionOk="0">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32"/>
            <p:cNvSpPr/>
            <p:nvPr/>
          </p:nvSpPr>
          <p:spPr>
            <a:xfrm>
              <a:off x="8063380" y="553144"/>
              <a:ext cx="288538" cy="287158"/>
            </a:xfrm>
            <a:custGeom>
              <a:avLst/>
              <a:gdLst/>
              <a:ahLst/>
              <a:cxnLst/>
              <a:rect l="l" t="t" r="r" b="b"/>
              <a:pathLst>
                <a:path w="8361" h="8321" extrusionOk="0">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32"/>
            <p:cNvSpPr/>
            <p:nvPr/>
          </p:nvSpPr>
          <p:spPr>
            <a:xfrm>
              <a:off x="7861810" y="691078"/>
              <a:ext cx="66880" cy="39997"/>
            </a:xfrm>
            <a:custGeom>
              <a:avLst/>
              <a:gdLst/>
              <a:ahLst/>
              <a:cxnLst/>
              <a:rect l="l" t="t" r="r" b="b"/>
              <a:pathLst>
                <a:path w="1938" h="1159" extrusionOk="0">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32"/>
            <p:cNvSpPr/>
            <p:nvPr/>
          </p:nvSpPr>
          <p:spPr>
            <a:xfrm>
              <a:off x="8012133" y="701051"/>
              <a:ext cx="67260" cy="39686"/>
            </a:xfrm>
            <a:custGeom>
              <a:avLst/>
              <a:gdLst/>
              <a:ahLst/>
              <a:cxnLst/>
              <a:rect l="l" t="t" r="r" b="b"/>
              <a:pathLst>
                <a:path w="1949" h="1150" extrusionOk="0">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32"/>
            <p:cNvSpPr/>
            <p:nvPr/>
          </p:nvSpPr>
          <p:spPr>
            <a:xfrm>
              <a:off x="7832615" y="600974"/>
              <a:ext cx="1726" cy="4797"/>
            </a:xfrm>
            <a:custGeom>
              <a:avLst/>
              <a:gdLst/>
              <a:ahLst/>
              <a:cxnLst/>
              <a:rect l="l" t="t" r="r" b="b"/>
              <a:pathLst>
                <a:path w="50" h="139" extrusionOk="0">
                  <a:moveTo>
                    <a:pt x="0" y="1"/>
                  </a:moveTo>
                  <a:cubicBezTo>
                    <a:pt x="10" y="40"/>
                    <a:pt x="30" y="89"/>
                    <a:pt x="49" y="139"/>
                  </a:cubicBezTo>
                  <a:lnTo>
                    <a:pt x="0" y="1"/>
                  </a:lnTo>
                  <a:close/>
                </a:path>
              </a:pathLst>
            </a:custGeom>
            <a:solidFill>
              <a:srgbClr val="F255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32"/>
            <p:cNvSpPr/>
            <p:nvPr/>
          </p:nvSpPr>
          <p:spPr>
            <a:xfrm>
              <a:off x="7819018" y="481641"/>
              <a:ext cx="618419" cy="378023"/>
            </a:xfrm>
            <a:custGeom>
              <a:avLst/>
              <a:gdLst/>
              <a:ahLst/>
              <a:cxnLst/>
              <a:rect l="l" t="t" r="r" b="b"/>
              <a:pathLst>
                <a:path w="17920" h="10954" extrusionOk="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32"/>
            <p:cNvSpPr/>
            <p:nvPr/>
          </p:nvSpPr>
          <p:spPr>
            <a:xfrm>
              <a:off x="7930346" y="491028"/>
              <a:ext cx="173482" cy="98112"/>
            </a:xfrm>
            <a:custGeom>
              <a:avLst/>
              <a:gdLst/>
              <a:ahLst/>
              <a:cxnLst/>
              <a:rect l="l" t="t" r="r" b="b"/>
              <a:pathLst>
                <a:path w="5027" h="2843" extrusionOk="0">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32"/>
            <p:cNvSpPr/>
            <p:nvPr/>
          </p:nvSpPr>
          <p:spPr>
            <a:xfrm>
              <a:off x="8260568" y="542619"/>
              <a:ext cx="26538" cy="273595"/>
            </a:xfrm>
            <a:custGeom>
              <a:avLst/>
              <a:gdLst/>
              <a:ahLst/>
              <a:cxnLst/>
              <a:rect l="l" t="t" r="r" b="b"/>
              <a:pathLst>
                <a:path w="769" h="7928" extrusionOk="0">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3" name="Google Shape;1113;p32"/>
            <p:cNvSpPr/>
            <p:nvPr/>
          </p:nvSpPr>
          <p:spPr>
            <a:xfrm>
              <a:off x="7971067" y="989583"/>
              <a:ext cx="166683" cy="55699"/>
            </a:xfrm>
            <a:custGeom>
              <a:avLst/>
              <a:gdLst/>
              <a:ahLst/>
              <a:cxnLst/>
              <a:rect l="l" t="t" r="r" b="b"/>
              <a:pathLst>
                <a:path w="4830" h="1614" extrusionOk="0">
                  <a:moveTo>
                    <a:pt x="21" y="1"/>
                  </a:moveTo>
                  <a:lnTo>
                    <a:pt x="1" y="1614"/>
                  </a:lnTo>
                  <a:lnTo>
                    <a:pt x="1" y="1614"/>
                  </a:lnTo>
                  <a:lnTo>
                    <a:pt x="4830" y="296"/>
                  </a:lnTo>
                  <a:lnTo>
                    <a:pt x="21" y="1"/>
                  </a:ln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4" name="Google Shape;1114;p32"/>
            <p:cNvSpPr/>
            <p:nvPr/>
          </p:nvSpPr>
          <p:spPr>
            <a:xfrm>
              <a:off x="7549222" y="1024541"/>
              <a:ext cx="923177" cy="617418"/>
            </a:xfrm>
            <a:custGeom>
              <a:avLst/>
              <a:gdLst/>
              <a:ahLst/>
              <a:cxnLst/>
              <a:rect l="l" t="t" r="r" b="b"/>
              <a:pathLst>
                <a:path w="26751" h="17891" extrusionOk="0">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5" name="Google Shape;1115;p32"/>
            <p:cNvSpPr/>
            <p:nvPr/>
          </p:nvSpPr>
          <p:spPr>
            <a:xfrm>
              <a:off x="7599434" y="1026887"/>
              <a:ext cx="167719" cy="173516"/>
            </a:xfrm>
            <a:custGeom>
              <a:avLst/>
              <a:gdLst/>
              <a:ahLst/>
              <a:cxnLst/>
              <a:rect l="l" t="t" r="r" b="b"/>
              <a:pathLst>
                <a:path w="4860" h="5028" extrusionOk="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6" name="Google Shape;1116;p32"/>
            <p:cNvSpPr/>
            <p:nvPr/>
          </p:nvSpPr>
          <p:spPr>
            <a:xfrm>
              <a:off x="7170100" y="795123"/>
              <a:ext cx="749764" cy="491146"/>
            </a:xfrm>
            <a:custGeom>
              <a:avLst/>
              <a:gdLst/>
              <a:ahLst/>
              <a:cxnLst/>
              <a:rect l="l" t="t" r="r" b="b"/>
              <a:pathLst>
                <a:path w="21726" h="14232" extrusionOk="0">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32"/>
            <p:cNvSpPr/>
            <p:nvPr/>
          </p:nvSpPr>
          <p:spPr>
            <a:xfrm>
              <a:off x="7170100" y="795123"/>
              <a:ext cx="163646" cy="491146"/>
            </a:xfrm>
            <a:custGeom>
              <a:avLst/>
              <a:gdLst/>
              <a:ahLst/>
              <a:cxnLst/>
              <a:rect l="l" t="t" r="r" b="b"/>
              <a:pathLst>
                <a:path w="4742" h="14232" extrusionOk="0">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32"/>
            <p:cNvSpPr/>
            <p:nvPr/>
          </p:nvSpPr>
          <p:spPr>
            <a:xfrm>
              <a:off x="7556331" y="1090729"/>
              <a:ext cx="253062" cy="246091"/>
            </a:xfrm>
            <a:custGeom>
              <a:avLst/>
              <a:gdLst/>
              <a:ahLst/>
              <a:cxnLst/>
              <a:rect l="l" t="t" r="r" b="b"/>
              <a:pathLst>
                <a:path w="7333" h="7131" extrusionOk="0">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9" name="Google Shape;1119;p32"/>
            <p:cNvSpPr/>
            <p:nvPr/>
          </p:nvSpPr>
          <p:spPr>
            <a:xfrm>
              <a:off x="7599089" y="1259066"/>
              <a:ext cx="388997" cy="259688"/>
            </a:xfrm>
            <a:custGeom>
              <a:avLst/>
              <a:gdLst/>
              <a:ahLst/>
              <a:cxnLst/>
              <a:rect l="l" t="t" r="r" b="b"/>
              <a:pathLst>
                <a:path w="11272" h="7525" extrusionOk="0">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0" name="Google Shape;1120;p32"/>
            <p:cNvSpPr/>
            <p:nvPr/>
          </p:nvSpPr>
          <p:spPr>
            <a:xfrm>
              <a:off x="7594016" y="1252060"/>
              <a:ext cx="462986" cy="310107"/>
            </a:xfrm>
            <a:custGeom>
              <a:avLst/>
              <a:gdLst/>
              <a:ahLst/>
              <a:cxnLst/>
              <a:rect l="l" t="t" r="r" b="b"/>
              <a:pathLst>
                <a:path w="13416" h="8986" extrusionOk="0">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1" name="Google Shape;1121;p32"/>
            <p:cNvSpPr/>
            <p:nvPr/>
          </p:nvSpPr>
          <p:spPr>
            <a:xfrm>
              <a:off x="8004679" y="1246849"/>
              <a:ext cx="184180" cy="213858"/>
            </a:xfrm>
            <a:custGeom>
              <a:avLst/>
              <a:gdLst/>
              <a:ahLst/>
              <a:cxnLst/>
              <a:rect l="l" t="t" r="r" b="b"/>
              <a:pathLst>
                <a:path w="5337" h="6197" extrusionOk="0">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2" name="Google Shape;1122;p32"/>
          <p:cNvGrpSpPr/>
          <p:nvPr/>
        </p:nvGrpSpPr>
        <p:grpSpPr>
          <a:xfrm rot="-270074">
            <a:off x="7930948" y="4040439"/>
            <a:ext cx="961098" cy="916412"/>
            <a:chOff x="-2401400" y="2614784"/>
            <a:chExt cx="2401395" cy="2227841"/>
          </a:xfrm>
        </p:grpSpPr>
        <p:sp>
          <p:nvSpPr>
            <p:cNvPr id="1123" name="Google Shape;1123;p32"/>
            <p:cNvSpPr/>
            <p:nvPr/>
          </p:nvSpPr>
          <p:spPr>
            <a:xfrm>
              <a:off x="-2401400" y="2614784"/>
              <a:ext cx="2401395" cy="2227841"/>
            </a:xfrm>
            <a:custGeom>
              <a:avLst/>
              <a:gdLst/>
              <a:ahLst/>
              <a:cxnLst/>
              <a:rect l="l" t="t" r="r" b="b"/>
              <a:pathLst>
                <a:path w="59345" h="55056" extrusionOk="0">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4" name="Google Shape;1124;p32"/>
            <p:cNvSpPr/>
            <p:nvPr/>
          </p:nvSpPr>
          <p:spPr>
            <a:xfrm>
              <a:off x="-1887604" y="3278628"/>
              <a:ext cx="1805993" cy="1436143"/>
            </a:xfrm>
            <a:custGeom>
              <a:avLst/>
              <a:gdLst/>
              <a:ahLst/>
              <a:cxnLst/>
              <a:rect l="l" t="t" r="r" b="b"/>
              <a:pathLst>
                <a:path w="44631" h="35491" extrusionOk="0">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5" name="Google Shape;1125;p32"/>
            <p:cNvSpPr/>
            <p:nvPr/>
          </p:nvSpPr>
          <p:spPr>
            <a:xfrm>
              <a:off x="-1639386" y="4473666"/>
              <a:ext cx="355525" cy="299724"/>
            </a:xfrm>
            <a:custGeom>
              <a:avLst/>
              <a:gdLst/>
              <a:ahLst/>
              <a:cxnLst/>
              <a:rect l="l" t="t" r="r" b="b"/>
              <a:pathLst>
                <a:path w="8786" h="7407" extrusionOk="0">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6" name="Google Shape;1126;p32"/>
            <p:cNvSpPr/>
            <p:nvPr/>
          </p:nvSpPr>
          <p:spPr>
            <a:xfrm>
              <a:off x="-445075" y="3713150"/>
              <a:ext cx="355566" cy="299481"/>
            </a:xfrm>
            <a:custGeom>
              <a:avLst/>
              <a:gdLst/>
              <a:ahLst/>
              <a:cxnLst/>
              <a:rect l="l" t="t" r="r" b="b"/>
              <a:pathLst>
                <a:path w="8787" h="7401" extrusionOk="0">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7" name="Google Shape;1127;p32"/>
            <p:cNvSpPr/>
            <p:nvPr/>
          </p:nvSpPr>
          <p:spPr>
            <a:xfrm>
              <a:off x="-2212788" y="3782711"/>
              <a:ext cx="355485" cy="299441"/>
            </a:xfrm>
            <a:custGeom>
              <a:avLst/>
              <a:gdLst/>
              <a:ahLst/>
              <a:cxnLst/>
              <a:rect l="l" t="t" r="r" b="b"/>
              <a:pathLst>
                <a:path w="8785" h="7400" extrusionOk="0">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8" name="Google Shape;1128;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9" name="Google Shape;1129;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0" name="Google Shape;1130;p32"/>
            <p:cNvSpPr/>
            <p:nvPr/>
          </p:nvSpPr>
          <p:spPr>
            <a:xfrm>
              <a:off x="-1714086" y="2836699"/>
              <a:ext cx="1221396" cy="400968"/>
            </a:xfrm>
            <a:custGeom>
              <a:avLst/>
              <a:gdLst/>
              <a:ahLst/>
              <a:cxnLst/>
              <a:rect l="l" t="t" r="r" b="b"/>
              <a:pathLst>
                <a:path w="30184" h="9909" extrusionOk="0">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1" name="Google Shape;1131;p32"/>
            <p:cNvSpPr/>
            <p:nvPr/>
          </p:nvSpPr>
          <p:spPr>
            <a:xfrm>
              <a:off x="-1569744" y="2766612"/>
              <a:ext cx="971200" cy="467047"/>
            </a:xfrm>
            <a:custGeom>
              <a:avLst/>
              <a:gdLst/>
              <a:ahLst/>
              <a:cxnLst/>
              <a:rect l="l" t="t" r="r" b="b"/>
              <a:pathLst>
                <a:path w="24001" h="11542" extrusionOk="0">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2" name="Google Shape;1132;p32"/>
            <p:cNvSpPr/>
            <p:nvPr/>
          </p:nvSpPr>
          <p:spPr>
            <a:xfrm>
              <a:off x="-1814766" y="3042995"/>
              <a:ext cx="1342386" cy="1395314"/>
            </a:xfrm>
            <a:custGeom>
              <a:avLst/>
              <a:gdLst/>
              <a:ahLst/>
              <a:cxnLst/>
              <a:rect l="l" t="t" r="r" b="b"/>
              <a:pathLst>
                <a:path w="33174" h="34482" extrusionOk="0">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3" name="Google Shape;1133;p32"/>
            <p:cNvSpPr/>
            <p:nvPr/>
          </p:nvSpPr>
          <p:spPr>
            <a:xfrm>
              <a:off x="-1729989" y="3062094"/>
              <a:ext cx="265855" cy="1247657"/>
            </a:xfrm>
            <a:custGeom>
              <a:avLst/>
              <a:gdLst/>
              <a:ahLst/>
              <a:cxnLst/>
              <a:rect l="l" t="t" r="r" b="b"/>
              <a:pathLst>
                <a:path w="6570" h="30833" extrusionOk="0">
                  <a:moveTo>
                    <a:pt x="2302" y="1"/>
                  </a:moveTo>
                  <a:lnTo>
                    <a:pt x="0" y="30184"/>
                  </a:lnTo>
                  <a:lnTo>
                    <a:pt x="2921" y="30833"/>
                  </a:lnTo>
                  <a:lnTo>
                    <a:pt x="6570" y="276"/>
                  </a:lnTo>
                  <a:lnTo>
                    <a:pt x="230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32"/>
            <p:cNvSpPr/>
            <p:nvPr/>
          </p:nvSpPr>
          <p:spPr>
            <a:xfrm>
              <a:off x="-1500750" y="3097907"/>
              <a:ext cx="349051" cy="1265179"/>
            </a:xfrm>
            <a:custGeom>
              <a:avLst/>
              <a:gdLst/>
              <a:ahLst/>
              <a:cxnLst/>
              <a:rect l="l" t="t" r="r" b="b"/>
              <a:pathLst>
                <a:path w="8626" h="31266" extrusionOk="0">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5" name="Google Shape;1135;p32"/>
            <p:cNvSpPr/>
            <p:nvPr/>
          </p:nvSpPr>
          <p:spPr>
            <a:xfrm>
              <a:off x="-1292634" y="3141691"/>
              <a:ext cx="464053" cy="1270763"/>
            </a:xfrm>
            <a:custGeom>
              <a:avLst/>
              <a:gdLst/>
              <a:ahLst/>
              <a:cxnLst/>
              <a:rect l="l" t="t" r="r" b="b"/>
              <a:pathLst>
                <a:path w="11468" h="31404" extrusionOk="0">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 name="Google Shape;1136;p32"/>
            <p:cNvSpPr/>
            <p:nvPr/>
          </p:nvSpPr>
          <p:spPr>
            <a:xfrm>
              <a:off x="-1031548" y="3220883"/>
              <a:ext cx="556798" cy="1235720"/>
            </a:xfrm>
            <a:custGeom>
              <a:avLst/>
              <a:gdLst/>
              <a:ahLst/>
              <a:cxnLst/>
              <a:rect l="l" t="t" r="r" b="b"/>
              <a:pathLst>
                <a:path w="13760" h="30538" extrusionOk="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7" name="Google Shape;1137;p32"/>
            <p:cNvSpPr/>
            <p:nvPr/>
          </p:nvSpPr>
          <p:spPr>
            <a:xfrm>
              <a:off x="-1780167" y="3046596"/>
              <a:ext cx="1304187" cy="275809"/>
            </a:xfrm>
            <a:custGeom>
              <a:avLst/>
              <a:gdLst/>
              <a:ahLst/>
              <a:cxnLst/>
              <a:rect l="l" t="t" r="r" b="b"/>
              <a:pathLst>
                <a:path w="32230" h="6816" extrusionOk="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8" name="Google Shape;1138;p32"/>
            <p:cNvSpPr/>
            <p:nvPr/>
          </p:nvSpPr>
          <p:spPr>
            <a:xfrm>
              <a:off x="-1808817" y="2979585"/>
              <a:ext cx="1427969" cy="348363"/>
            </a:xfrm>
            <a:custGeom>
              <a:avLst/>
              <a:gdLst/>
              <a:ahLst/>
              <a:cxnLst/>
              <a:rect l="l" t="t" r="r" b="b"/>
              <a:pathLst>
                <a:path w="35289" h="8609" extrusionOk="0">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9" name="Google Shape;1139;p32"/>
            <p:cNvSpPr/>
            <p:nvPr/>
          </p:nvSpPr>
          <p:spPr>
            <a:xfrm>
              <a:off x="-585411" y="3604985"/>
              <a:ext cx="373694" cy="219684"/>
            </a:xfrm>
            <a:custGeom>
              <a:avLst/>
              <a:gdLst/>
              <a:ahLst/>
              <a:cxnLst/>
              <a:rect l="l" t="t" r="r" b="b"/>
              <a:pathLst>
                <a:path w="9235" h="5429" extrusionOk="0">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0" name="Google Shape;1140;p32"/>
            <p:cNvSpPr/>
            <p:nvPr/>
          </p:nvSpPr>
          <p:spPr>
            <a:xfrm>
              <a:off x="-906103" y="4148321"/>
              <a:ext cx="550324" cy="499338"/>
            </a:xfrm>
            <a:custGeom>
              <a:avLst/>
              <a:gdLst/>
              <a:ahLst/>
              <a:cxnLst/>
              <a:rect l="l" t="t" r="r" b="b"/>
              <a:pathLst>
                <a:path w="13600" h="12340" extrusionOk="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1" name="Google Shape;1141;p32"/>
            <p:cNvSpPr/>
            <p:nvPr/>
          </p:nvSpPr>
          <p:spPr>
            <a:xfrm>
              <a:off x="-2335319" y="3672199"/>
              <a:ext cx="1788108" cy="1024412"/>
            </a:xfrm>
            <a:custGeom>
              <a:avLst/>
              <a:gdLst/>
              <a:ahLst/>
              <a:cxnLst/>
              <a:rect l="l" t="t" r="r" b="b"/>
              <a:pathLst>
                <a:path w="44189" h="25316" extrusionOk="0">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2" name="Google Shape;1142;p32"/>
            <p:cNvSpPr/>
            <p:nvPr/>
          </p:nvSpPr>
          <p:spPr>
            <a:xfrm>
              <a:off x="-1960848" y="3842115"/>
              <a:ext cx="934094" cy="167606"/>
            </a:xfrm>
            <a:custGeom>
              <a:avLst/>
              <a:gdLst/>
              <a:ahLst/>
              <a:cxnLst/>
              <a:rect l="l" t="t" r="r" b="b"/>
              <a:pathLst>
                <a:path w="23084" h="4142" extrusionOk="0">
                  <a:moveTo>
                    <a:pt x="1" y="1"/>
                  </a:moveTo>
                  <a:lnTo>
                    <a:pt x="611" y="4141"/>
                  </a:lnTo>
                  <a:lnTo>
                    <a:pt x="23083" y="837"/>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3" name="Google Shape;1143;p32"/>
            <p:cNvSpPr/>
            <p:nvPr/>
          </p:nvSpPr>
          <p:spPr>
            <a:xfrm>
              <a:off x="-1030779" y="3875904"/>
              <a:ext cx="274272" cy="488413"/>
            </a:xfrm>
            <a:custGeom>
              <a:avLst/>
              <a:gdLst/>
              <a:ahLst/>
              <a:cxnLst/>
              <a:rect l="l" t="t" r="r" b="b"/>
              <a:pathLst>
                <a:path w="6778" h="12070" extrusionOk="0">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4" name="Google Shape;1144;p32"/>
            <p:cNvSpPr/>
            <p:nvPr/>
          </p:nvSpPr>
          <p:spPr>
            <a:xfrm>
              <a:off x="-819021" y="3790804"/>
              <a:ext cx="139321" cy="332744"/>
            </a:xfrm>
            <a:custGeom>
              <a:avLst/>
              <a:gdLst/>
              <a:ahLst/>
              <a:cxnLst/>
              <a:rect l="l" t="t" r="r" b="b"/>
              <a:pathLst>
                <a:path w="3443" h="8223" extrusionOk="0">
                  <a:moveTo>
                    <a:pt x="1800" y="0"/>
                  </a:moveTo>
                  <a:lnTo>
                    <a:pt x="0" y="246"/>
                  </a:lnTo>
                  <a:lnTo>
                    <a:pt x="1711" y="8222"/>
                  </a:lnTo>
                  <a:lnTo>
                    <a:pt x="3442" y="7976"/>
                  </a:lnTo>
                  <a:lnTo>
                    <a:pt x="18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5" name="Google Shape;1145;p32"/>
            <p:cNvSpPr/>
            <p:nvPr/>
          </p:nvSpPr>
          <p:spPr>
            <a:xfrm>
              <a:off x="-1088079" y="4035542"/>
              <a:ext cx="139321" cy="332339"/>
            </a:xfrm>
            <a:custGeom>
              <a:avLst/>
              <a:gdLst/>
              <a:ahLst/>
              <a:cxnLst/>
              <a:rect l="l" t="t" r="r" b="b"/>
              <a:pathLst>
                <a:path w="3443" h="8213" extrusionOk="0">
                  <a:moveTo>
                    <a:pt x="1800" y="1"/>
                  </a:moveTo>
                  <a:lnTo>
                    <a:pt x="1" y="246"/>
                  </a:lnTo>
                  <a:lnTo>
                    <a:pt x="1712" y="8213"/>
                  </a:lnTo>
                  <a:lnTo>
                    <a:pt x="3443" y="7977"/>
                  </a:lnTo>
                  <a:lnTo>
                    <a:pt x="18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6" name="Google Shape;1146;p32"/>
            <p:cNvSpPr/>
            <p:nvPr/>
          </p:nvSpPr>
          <p:spPr>
            <a:xfrm>
              <a:off x="-1992249" y="4238357"/>
              <a:ext cx="125765" cy="156721"/>
            </a:xfrm>
            <a:custGeom>
              <a:avLst/>
              <a:gdLst/>
              <a:ahLst/>
              <a:cxnLst/>
              <a:rect l="l" t="t" r="r" b="b"/>
              <a:pathLst>
                <a:path w="3108" h="3873" extrusionOk="0">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7" name="Google Shape;1147;p32"/>
            <p:cNvSpPr/>
            <p:nvPr/>
          </p:nvSpPr>
          <p:spPr>
            <a:xfrm>
              <a:off x="-1861342" y="4224963"/>
              <a:ext cx="78462" cy="156074"/>
            </a:xfrm>
            <a:custGeom>
              <a:avLst/>
              <a:gdLst/>
              <a:ahLst/>
              <a:cxnLst/>
              <a:rect l="l" t="t" r="r" b="b"/>
              <a:pathLst>
                <a:path w="1939" h="3857" extrusionOk="0">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8" name="Google Shape;1148;p32"/>
            <p:cNvSpPr/>
            <p:nvPr/>
          </p:nvSpPr>
          <p:spPr>
            <a:xfrm>
              <a:off x="-1777780" y="4203880"/>
              <a:ext cx="137743" cy="165987"/>
            </a:xfrm>
            <a:custGeom>
              <a:avLst/>
              <a:gdLst/>
              <a:ahLst/>
              <a:cxnLst/>
              <a:rect l="l" t="t" r="r" b="b"/>
              <a:pathLst>
                <a:path w="3404" h="4102" extrusionOk="0">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9" name="Google Shape;1149;p32"/>
            <p:cNvSpPr/>
            <p:nvPr/>
          </p:nvSpPr>
          <p:spPr>
            <a:xfrm>
              <a:off x="-1620165" y="4186359"/>
              <a:ext cx="126210" cy="161617"/>
            </a:xfrm>
            <a:custGeom>
              <a:avLst/>
              <a:gdLst/>
              <a:ahLst/>
              <a:cxnLst/>
              <a:rect l="l" t="t" r="r" b="b"/>
              <a:pathLst>
                <a:path w="3119" h="3994" extrusionOk="0">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0" name="Google Shape;1150;p32"/>
            <p:cNvSpPr/>
            <p:nvPr/>
          </p:nvSpPr>
          <p:spPr>
            <a:xfrm>
              <a:off x="-1484038" y="4158923"/>
              <a:ext cx="190631" cy="170358"/>
            </a:xfrm>
            <a:custGeom>
              <a:avLst/>
              <a:gdLst/>
              <a:ahLst/>
              <a:cxnLst/>
              <a:rect l="l" t="t" r="r" b="b"/>
              <a:pathLst>
                <a:path w="4711" h="4210" extrusionOk="0">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1" name="Google Shape;1151;p32"/>
            <p:cNvSpPr/>
            <p:nvPr/>
          </p:nvSpPr>
          <p:spPr>
            <a:xfrm>
              <a:off x="-1276326" y="4142615"/>
              <a:ext cx="130985" cy="161213"/>
            </a:xfrm>
            <a:custGeom>
              <a:avLst/>
              <a:gdLst/>
              <a:ahLst/>
              <a:cxnLst/>
              <a:rect l="l" t="t" r="r" b="b"/>
              <a:pathLst>
                <a:path w="3237" h="3984" extrusionOk="0">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2" name="Google Shape;1152;p32"/>
            <p:cNvSpPr/>
            <p:nvPr/>
          </p:nvSpPr>
          <p:spPr>
            <a:xfrm>
              <a:off x="-1983104" y="4361900"/>
              <a:ext cx="891484" cy="214141"/>
            </a:xfrm>
            <a:custGeom>
              <a:avLst/>
              <a:gdLst/>
              <a:ahLst/>
              <a:cxnLst/>
              <a:rect l="l" t="t" r="r" b="b"/>
              <a:pathLst>
                <a:path w="22031" h="5292" extrusionOk="0">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3" name="Google Shape;1153;p32"/>
            <p:cNvSpPr/>
            <p:nvPr/>
          </p:nvSpPr>
          <p:spPr>
            <a:xfrm>
              <a:off x="-2057156" y="3972941"/>
              <a:ext cx="891484" cy="213858"/>
            </a:xfrm>
            <a:custGeom>
              <a:avLst/>
              <a:gdLst/>
              <a:ahLst/>
              <a:cxnLst/>
              <a:rect l="l" t="t" r="r" b="b"/>
              <a:pathLst>
                <a:path w="22031" h="5285" extrusionOk="0">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54" name="Google Shape;1154;p32"/>
          <p:cNvSpPr/>
          <p:nvPr/>
        </p:nvSpPr>
        <p:spPr>
          <a:xfrm>
            <a:off x="1567914" y="1733249"/>
            <a:ext cx="224856" cy="23829"/>
          </a:xfrm>
          <a:custGeom>
            <a:avLst/>
            <a:gdLst/>
            <a:ahLst/>
            <a:cxnLst/>
            <a:rect l="l" t="t" r="r" b="b"/>
            <a:pathLst>
              <a:path w="4001" h="424" extrusionOk="0">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55" name="Google Shape;1155;p32"/>
          <p:cNvGrpSpPr/>
          <p:nvPr/>
        </p:nvGrpSpPr>
        <p:grpSpPr>
          <a:xfrm>
            <a:off x="1435559" y="1136496"/>
            <a:ext cx="775567" cy="531822"/>
            <a:chOff x="2648547" y="1860013"/>
            <a:chExt cx="775567" cy="531822"/>
          </a:xfrm>
        </p:grpSpPr>
        <p:sp>
          <p:nvSpPr>
            <p:cNvPr id="1156" name="Google Shape;1156;p32"/>
            <p:cNvSpPr/>
            <p:nvPr/>
          </p:nvSpPr>
          <p:spPr>
            <a:xfrm>
              <a:off x="3185150" y="2166418"/>
              <a:ext cx="164891" cy="104869"/>
            </a:xfrm>
            <a:custGeom>
              <a:avLst/>
              <a:gdLst/>
              <a:ahLst/>
              <a:cxnLst/>
              <a:rect l="l" t="t" r="r" b="b"/>
              <a:pathLst>
                <a:path w="2934" h="1866" extrusionOk="0">
                  <a:moveTo>
                    <a:pt x="1" y="0"/>
                  </a:moveTo>
                  <a:lnTo>
                    <a:pt x="1" y="1866"/>
                  </a:lnTo>
                  <a:lnTo>
                    <a:pt x="2934" y="1866"/>
                  </a:lnTo>
                  <a:lnTo>
                    <a:pt x="29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7" name="Google Shape;1157;p32"/>
            <p:cNvSpPr/>
            <p:nvPr/>
          </p:nvSpPr>
          <p:spPr>
            <a:xfrm>
              <a:off x="3308960" y="2096055"/>
              <a:ext cx="115154" cy="245425"/>
            </a:xfrm>
            <a:custGeom>
              <a:avLst/>
              <a:gdLst/>
              <a:ahLst/>
              <a:cxnLst/>
              <a:rect l="l" t="t" r="r" b="b"/>
              <a:pathLst>
                <a:path w="2049" h="4367" extrusionOk="0">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8" name="Google Shape;1158;p32"/>
            <p:cNvSpPr/>
            <p:nvPr/>
          </p:nvSpPr>
          <p:spPr>
            <a:xfrm>
              <a:off x="2707445" y="2045924"/>
              <a:ext cx="529123" cy="345349"/>
            </a:xfrm>
            <a:custGeom>
              <a:avLst/>
              <a:gdLst/>
              <a:ahLst/>
              <a:cxnLst/>
              <a:rect l="l" t="t" r="r" b="b"/>
              <a:pathLst>
                <a:path w="9415" h="6145" extrusionOk="0">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9" name="Google Shape;1159;p32"/>
            <p:cNvSpPr/>
            <p:nvPr/>
          </p:nvSpPr>
          <p:spPr>
            <a:xfrm>
              <a:off x="2707445" y="2045924"/>
              <a:ext cx="529123" cy="345911"/>
            </a:xfrm>
            <a:custGeom>
              <a:avLst/>
              <a:gdLst/>
              <a:ahLst/>
              <a:cxnLst/>
              <a:rect l="l" t="t" r="r" b="b"/>
              <a:pathLst>
                <a:path w="9415" h="6155" extrusionOk="0">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0" name="Google Shape;1160;p32"/>
            <p:cNvSpPr/>
            <p:nvPr/>
          </p:nvSpPr>
          <p:spPr>
            <a:xfrm>
              <a:off x="2648547" y="1860013"/>
              <a:ext cx="315619" cy="316181"/>
            </a:xfrm>
            <a:custGeom>
              <a:avLst/>
              <a:gdLst/>
              <a:ahLst/>
              <a:cxnLst/>
              <a:rect l="l" t="t" r="r" b="b"/>
              <a:pathLst>
                <a:path w="5616" h="5626" extrusionOk="0">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1" name="Google Shape;1161;p32"/>
            <p:cNvSpPr/>
            <p:nvPr/>
          </p:nvSpPr>
          <p:spPr>
            <a:xfrm>
              <a:off x="2694463" y="1906490"/>
              <a:ext cx="285384" cy="269423"/>
            </a:xfrm>
            <a:custGeom>
              <a:avLst/>
              <a:gdLst/>
              <a:ahLst/>
              <a:cxnLst/>
              <a:rect l="l" t="t" r="r" b="b"/>
              <a:pathLst>
                <a:path w="5078" h="4794" extrusionOk="0">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2" name="Google Shape;1162;p32"/>
            <p:cNvSpPr/>
            <p:nvPr/>
          </p:nvSpPr>
          <p:spPr>
            <a:xfrm>
              <a:off x="3048976" y="2223181"/>
              <a:ext cx="115716" cy="115660"/>
            </a:xfrm>
            <a:custGeom>
              <a:avLst/>
              <a:gdLst/>
              <a:ahLst/>
              <a:cxnLst/>
              <a:rect l="l" t="t" r="r" b="b"/>
              <a:pathLst>
                <a:path w="2059" h="2058" extrusionOk="0">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3" name="Google Shape;1163;p32"/>
            <p:cNvSpPr/>
            <p:nvPr/>
          </p:nvSpPr>
          <p:spPr>
            <a:xfrm>
              <a:off x="2736508" y="1965958"/>
              <a:ext cx="123809" cy="105712"/>
            </a:xfrm>
            <a:custGeom>
              <a:avLst/>
              <a:gdLst/>
              <a:ahLst/>
              <a:cxnLst/>
              <a:rect l="l" t="t" r="r" b="b"/>
              <a:pathLst>
                <a:path w="2203" h="1881" extrusionOk="0">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4" name="Google Shape;1164;p32"/>
            <p:cNvSpPr/>
            <p:nvPr/>
          </p:nvSpPr>
          <p:spPr>
            <a:xfrm>
              <a:off x="3005758" y="1896768"/>
              <a:ext cx="242728" cy="242672"/>
            </a:xfrm>
            <a:custGeom>
              <a:avLst/>
              <a:gdLst/>
              <a:ahLst/>
              <a:cxnLst/>
              <a:rect l="l" t="t" r="r" b="b"/>
              <a:pathLst>
                <a:path w="4319" h="4318" extrusionOk="0">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5" name="Google Shape;1165;p32"/>
            <p:cNvSpPr/>
            <p:nvPr/>
          </p:nvSpPr>
          <p:spPr>
            <a:xfrm>
              <a:off x="3041951" y="1932399"/>
              <a:ext cx="218393" cy="207041"/>
            </a:xfrm>
            <a:custGeom>
              <a:avLst/>
              <a:gdLst/>
              <a:ahLst/>
              <a:cxnLst/>
              <a:rect l="l" t="t" r="r" b="b"/>
              <a:pathLst>
                <a:path w="3886" h="3684" extrusionOk="0">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6" name="Google Shape;1166;p32"/>
            <p:cNvSpPr/>
            <p:nvPr/>
          </p:nvSpPr>
          <p:spPr>
            <a:xfrm>
              <a:off x="3084589" y="1991058"/>
              <a:ext cx="75701" cy="65080"/>
            </a:xfrm>
            <a:custGeom>
              <a:avLst/>
              <a:gdLst/>
              <a:ahLst/>
              <a:cxnLst/>
              <a:rect l="l" t="t" r="r" b="b"/>
              <a:pathLst>
                <a:path w="1347" h="1158" extrusionOk="0">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7" name="Google Shape;1167;p32"/>
            <p:cNvSpPr/>
            <p:nvPr/>
          </p:nvSpPr>
          <p:spPr>
            <a:xfrm>
              <a:off x="2851518" y="1924765"/>
              <a:ext cx="57212" cy="47658"/>
            </a:xfrm>
            <a:custGeom>
              <a:avLst/>
              <a:gdLst/>
              <a:ahLst/>
              <a:cxnLst/>
              <a:rect l="l" t="t" r="r" b="b"/>
              <a:pathLst>
                <a:path w="1018" h="848" extrusionOk="0">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8" name="Google Shape;1168;p32"/>
            <p:cNvSpPr/>
            <p:nvPr/>
          </p:nvSpPr>
          <p:spPr>
            <a:xfrm>
              <a:off x="2703611" y="2072392"/>
              <a:ext cx="57549" cy="47601"/>
            </a:xfrm>
            <a:custGeom>
              <a:avLst/>
              <a:gdLst/>
              <a:ahLst/>
              <a:cxnLst/>
              <a:rect l="l" t="t" r="r" b="b"/>
              <a:pathLst>
                <a:path w="1024" h="847" extrusionOk="0">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9" name="Google Shape;1169;p32"/>
            <p:cNvSpPr/>
            <p:nvPr/>
          </p:nvSpPr>
          <p:spPr>
            <a:xfrm>
              <a:off x="2846712" y="2072392"/>
              <a:ext cx="57099" cy="47601"/>
            </a:xfrm>
            <a:custGeom>
              <a:avLst/>
              <a:gdLst/>
              <a:ahLst/>
              <a:cxnLst/>
              <a:rect l="l" t="t" r="r" b="b"/>
              <a:pathLst>
                <a:path w="1016" h="847" extrusionOk="0">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0" name="Google Shape;1170;p32"/>
            <p:cNvSpPr/>
            <p:nvPr/>
          </p:nvSpPr>
          <p:spPr>
            <a:xfrm>
              <a:off x="2703580" y="1919003"/>
              <a:ext cx="57605" cy="47658"/>
            </a:xfrm>
            <a:custGeom>
              <a:avLst/>
              <a:gdLst/>
              <a:ahLst/>
              <a:cxnLst/>
              <a:rect l="l" t="t" r="r" b="b"/>
              <a:pathLst>
                <a:path w="1025" h="848" extrusionOk="0">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1" name="Google Shape;1171;p32"/>
            <p:cNvSpPr/>
            <p:nvPr/>
          </p:nvSpPr>
          <p:spPr>
            <a:xfrm>
              <a:off x="3155177" y="1949820"/>
              <a:ext cx="45859" cy="36586"/>
            </a:xfrm>
            <a:custGeom>
              <a:avLst/>
              <a:gdLst/>
              <a:ahLst/>
              <a:cxnLst/>
              <a:rect l="l" t="t" r="r" b="b"/>
              <a:pathLst>
                <a:path w="816" h="651" extrusionOk="0">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2" name="Google Shape;1172;p32"/>
            <p:cNvSpPr/>
            <p:nvPr/>
          </p:nvSpPr>
          <p:spPr>
            <a:xfrm>
              <a:off x="3047739" y="2056153"/>
              <a:ext cx="46309" cy="36811"/>
            </a:xfrm>
            <a:custGeom>
              <a:avLst/>
              <a:gdLst/>
              <a:ahLst/>
              <a:cxnLst/>
              <a:rect l="l" t="t" r="r" b="b"/>
              <a:pathLst>
                <a:path w="824" h="655" extrusionOk="0">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3" name="Google Shape;1173;p32"/>
            <p:cNvSpPr/>
            <p:nvPr/>
          </p:nvSpPr>
          <p:spPr>
            <a:xfrm>
              <a:off x="3160309" y="2056153"/>
              <a:ext cx="46590" cy="36811"/>
            </a:xfrm>
            <a:custGeom>
              <a:avLst/>
              <a:gdLst/>
              <a:ahLst/>
              <a:cxnLst/>
              <a:rect l="l" t="t" r="r" b="b"/>
              <a:pathLst>
                <a:path w="829" h="655" extrusionOk="0">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4" name="Google Shape;1174;p32"/>
            <p:cNvSpPr/>
            <p:nvPr/>
          </p:nvSpPr>
          <p:spPr>
            <a:xfrm>
              <a:off x="3054471" y="1949595"/>
              <a:ext cx="46477" cy="36811"/>
            </a:xfrm>
            <a:custGeom>
              <a:avLst/>
              <a:gdLst/>
              <a:ahLst/>
              <a:cxnLst/>
              <a:rect l="l" t="t" r="r" b="b"/>
              <a:pathLst>
                <a:path w="827" h="655" extrusionOk="0">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5" name="Google Shape;1175;p32"/>
            <p:cNvSpPr/>
            <p:nvPr/>
          </p:nvSpPr>
          <p:spPr>
            <a:xfrm>
              <a:off x="2754991" y="2211828"/>
              <a:ext cx="224856" cy="23267"/>
            </a:xfrm>
            <a:custGeom>
              <a:avLst/>
              <a:gdLst/>
              <a:ahLst/>
              <a:cxnLst/>
              <a:rect l="l" t="t" r="r" b="b"/>
              <a:pathLst>
                <a:path w="4001" h="414" extrusionOk="0">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6" name="Google Shape;1176;p32"/>
            <p:cNvSpPr/>
            <p:nvPr/>
          </p:nvSpPr>
          <p:spPr>
            <a:xfrm>
              <a:off x="2754991" y="2269096"/>
              <a:ext cx="224856" cy="23829"/>
            </a:xfrm>
            <a:custGeom>
              <a:avLst/>
              <a:gdLst/>
              <a:ahLst/>
              <a:cxnLst/>
              <a:rect l="l" t="t" r="r" b="b"/>
              <a:pathLst>
                <a:path w="4001" h="424" extrusionOk="0">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7" name="Google Shape;1177;p32"/>
            <p:cNvSpPr/>
            <p:nvPr/>
          </p:nvSpPr>
          <p:spPr>
            <a:xfrm>
              <a:off x="3106806" y="2223181"/>
              <a:ext cx="57886" cy="115660"/>
            </a:xfrm>
            <a:custGeom>
              <a:avLst/>
              <a:gdLst/>
              <a:ahLst/>
              <a:cxnLst/>
              <a:rect l="l" t="t" r="r" b="b"/>
              <a:pathLst>
                <a:path w="1030" h="2058" extrusionOk="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8" name="Google Shape;1178;p32"/>
          <p:cNvGrpSpPr/>
          <p:nvPr/>
        </p:nvGrpSpPr>
        <p:grpSpPr>
          <a:xfrm>
            <a:off x="5125441" y="-168965"/>
            <a:ext cx="1098564" cy="1098564"/>
            <a:chOff x="5578609" y="1683904"/>
            <a:chExt cx="1098564" cy="1098564"/>
          </a:xfrm>
        </p:grpSpPr>
        <p:sp>
          <p:nvSpPr>
            <p:cNvPr id="1179" name="Google Shape;1179;p32"/>
            <p:cNvSpPr/>
            <p:nvPr/>
          </p:nvSpPr>
          <p:spPr>
            <a:xfrm rot="2700000">
              <a:off x="5738731" y="1845544"/>
              <a:ext cx="778320" cy="775285"/>
            </a:xfrm>
            <a:custGeom>
              <a:avLst/>
              <a:gdLst/>
              <a:ahLst/>
              <a:cxnLst/>
              <a:rect l="l" t="t" r="r" b="b"/>
              <a:pathLst>
                <a:path w="13849" h="13795" extrusionOk="0">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0" name="Google Shape;1180;p32"/>
            <p:cNvSpPr/>
            <p:nvPr/>
          </p:nvSpPr>
          <p:spPr>
            <a:xfrm rot="2700000">
              <a:off x="5954048" y="1934498"/>
              <a:ext cx="525361" cy="775847"/>
            </a:xfrm>
            <a:custGeom>
              <a:avLst/>
              <a:gdLst/>
              <a:ahLst/>
              <a:cxnLst/>
              <a:rect l="l" t="t" r="r" b="b"/>
              <a:pathLst>
                <a:path w="9348" h="13805" extrusionOk="0">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1" name="Google Shape;1181;p32"/>
            <p:cNvSpPr/>
            <p:nvPr/>
          </p:nvSpPr>
          <p:spPr>
            <a:xfrm rot="2700000">
              <a:off x="5856862" y="1987479"/>
              <a:ext cx="491866" cy="491135"/>
            </a:xfrm>
            <a:custGeom>
              <a:avLst/>
              <a:gdLst/>
              <a:ahLst/>
              <a:cxnLst/>
              <a:rect l="l" t="t" r="r" b="b"/>
              <a:pathLst>
                <a:path w="8752" h="8739" extrusionOk="0">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2" name="Google Shape;1182;p32"/>
            <p:cNvSpPr/>
            <p:nvPr/>
          </p:nvSpPr>
          <p:spPr>
            <a:xfrm rot="2700000">
              <a:off x="6004946" y="2048818"/>
              <a:ext cx="318375" cy="491135"/>
            </a:xfrm>
            <a:custGeom>
              <a:avLst/>
              <a:gdLst/>
              <a:ahLst/>
              <a:cxnLst/>
              <a:rect l="l" t="t" r="r" b="b"/>
              <a:pathLst>
                <a:path w="5665" h="8739" extrusionOk="0">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3" name="Google Shape;1183;p32"/>
            <p:cNvSpPr/>
            <p:nvPr/>
          </p:nvSpPr>
          <p:spPr>
            <a:xfrm rot="2700000">
              <a:off x="5926224" y="2143647"/>
              <a:ext cx="157305" cy="153764"/>
            </a:xfrm>
            <a:custGeom>
              <a:avLst/>
              <a:gdLst/>
              <a:ahLst/>
              <a:cxnLst/>
              <a:rect l="l" t="t" r="r" b="b"/>
              <a:pathLst>
                <a:path w="2799" h="2736" extrusionOk="0">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4" name="Google Shape;1184;p32"/>
            <p:cNvSpPr/>
            <p:nvPr/>
          </p:nvSpPr>
          <p:spPr>
            <a:xfrm rot="2700000">
              <a:off x="6035006" y="2181239"/>
              <a:ext cx="124372" cy="120943"/>
            </a:xfrm>
            <a:custGeom>
              <a:avLst/>
              <a:gdLst/>
              <a:ahLst/>
              <a:cxnLst/>
              <a:rect l="l" t="t" r="r" b="b"/>
              <a:pathLst>
                <a:path w="2213" h="2152" extrusionOk="0">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5" name="Google Shape;1185;p32"/>
            <p:cNvSpPr/>
            <p:nvPr/>
          </p:nvSpPr>
          <p:spPr>
            <a:xfrm rot="2700000">
              <a:off x="6105342" y="2149103"/>
              <a:ext cx="126563" cy="160059"/>
            </a:xfrm>
            <a:custGeom>
              <a:avLst/>
              <a:gdLst/>
              <a:ahLst/>
              <a:cxnLst/>
              <a:rect l="l" t="t" r="r" b="b"/>
              <a:pathLst>
                <a:path w="2252" h="2848" extrusionOk="0">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6" name="Google Shape;1186;p32"/>
          <p:cNvGrpSpPr/>
          <p:nvPr/>
        </p:nvGrpSpPr>
        <p:grpSpPr>
          <a:xfrm rot="-1936839">
            <a:off x="315347" y="4177626"/>
            <a:ext cx="876154" cy="670889"/>
            <a:chOff x="8039217" y="153473"/>
            <a:chExt cx="898762" cy="763062"/>
          </a:xfrm>
        </p:grpSpPr>
        <p:sp>
          <p:nvSpPr>
            <p:cNvPr id="1187" name="Google Shape;1187;p3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8" name="Google Shape;1188;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9" name="Google Shape;1189;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0" name="Google Shape;1190;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1" name="Google Shape;1191;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6" name="Google Shape;1196;p3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9" name="Google Shape;1199;p3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119309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FINDINGS</a:t>
            </a:r>
            <a:endParaRPr dirty="0">
              <a:solidFill>
                <a:schemeClr val="lt1"/>
              </a:solidFill>
            </a:endParaRPr>
          </a:p>
        </p:txBody>
      </p:sp>
      <p:sp>
        <p:nvSpPr>
          <p:cNvPr id="1072" name="Google Shape;1072;p32"/>
          <p:cNvSpPr txBox="1">
            <a:spLocks noGrp="1"/>
          </p:cNvSpPr>
          <p:nvPr>
            <p:ph type="subTitle" idx="3"/>
          </p:nvPr>
        </p:nvSpPr>
        <p:spPr>
          <a:xfrm>
            <a:off x="895980" y="1656916"/>
            <a:ext cx="7673731" cy="23836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t>Quality and Popularity Balance: </a:t>
            </a:r>
            <a:r>
              <a:rPr lang="en-US" sz="1000" dirty="0"/>
              <a:t>By providing options for both the highest-rated movies and the most rated movies, the engine balances recommending critically acclaimed films as well as popular ones. Movies like The Shawshank Redemption and Forrest Gump appear in both categories, reflecting their high quality and mass appeal.</a:t>
            </a:r>
          </a:p>
          <a:p>
            <a:pPr marL="0" lvl="0" indent="0" algn="l" rtl="0">
              <a:spcBef>
                <a:spcPts val="0"/>
              </a:spcBef>
              <a:spcAft>
                <a:spcPts val="0"/>
              </a:spcAft>
              <a:buNone/>
            </a:pPr>
            <a:r>
              <a:rPr lang="en-US" sz="1000" b="1" dirty="0"/>
              <a:t>Handling New Users: </a:t>
            </a:r>
            <a:r>
              <a:rPr lang="en-US" sz="1000" dirty="0"/>
              <a:t>The implementation of a cold start solution based on keyword preferences proved effective in creating initial recommendations for new users. Users who entered keywords such as "Adventure," "Comedy," or "Sci-Fi" were provided with relevant and well-rated films. This method helps bridge the gap for new users, enhancing their experience without the need for initial user ratings.</a:t>
            </a:r>
          </a:p>
          <a:p>
            <a:pPr marL="0" lvl="0" indent="0" algn="l" rtl="0">
              <a:spcBef>
                <a:spcPts val="0"/>
              </a:spcBef>
              <a:spcAft>
                <a:spcPts val="0"/>
              </a:spcAft>
              <a:buNone/>
            </a:pPr>
            <a:r>
              <a:rPr lang="en-US" sz="1000" b="1" dirty="0"/>
              <a:t>User Profiles and Preferences: </a:t>
            </a:r>
            <a:r>
              <a:rPr lang="en-US" sz="1000" dirty="0"/>
              <a:t>By analyzing individual user profiles and movie ratings, the system generates targeted recommendations. This is particularly useful for heavy users, whose ratings distribution and preferred genres can be analyzed to offer highly personalized suggestions. The system’s ability to generate profiles highlights its versatility in catering to diverse user preferences.</a:t>
            </a:r>
          </a:p>
          <a:p>
            <a:pPr marL="0" lvl="0" indent="0" algn="l" rtl="0">
              <a:spcBef>
                <a:spcPts val="0"/>
              </a:spcBef>
              <a:spcAft>
                <a:spcPts val="0"/>
              </a:spcAft>
              <a:buNone/>
            </a:pPr>
            <a:r>
              <a:rPr lang="en-US" sz="1000" b="1" dirty="0"/>
              <a:t>Collaborative Filtering Impact: </a:t>
            </a:r>
            <a:r>
              <a:rPr lang="en-US" sz="1000" dirty="0"/>
              <a:t>Collaborative filtering worked well for users with significant rating histories. The engine could leverage data from similar users to recommend films that matched the user’s preferences, improving user engagement with the platform.</a:t>
            </a:r>
          </a:p>
          <a:p>
            <a:pPr marL="0" lvl="0" indent="0" algn="l" rtl="0">
              <a:spcBef>
                <a:spcPts val="0"/>
              </a:spcBef>
              <a:spcAft>
                <a:spcPts val="0"/>
              </a:spcAft>
              <a:buNone/>
            </a:pPr>
            <a:r>
              <a:rPr lang="en-US" sz="1000" b="1" dirty="0"/>
              <a:t>Limitations: </a:t>
            </a:r>
            <a:r>
              <a:rPr lang="en-US" sz="1000" dirty="0"/>
              <a:t>While the engine successfully tackles the cold start problem for new users using keyword-based recommendations, it may still have limitations for niche genres or specific tastes that are underrepresented in the dataset. Additionally, the hybrid approach could be further enhanced with additional contextual data (e.g., user demographics or time of movie viewing).</a:t>
            </a:r>
          </a:p>
        </p:txBody>
      </p:sp>
      <p:grpSp>
        <p:nvGrpSpPr>
          <p:cNvPr id="1074" name="Google Shape;1074;p32"/>
          <p:cNvGrpSpPr/>
          <p:nvPr/>
        </p:nvGrpSpPr>
        <p:grpSpPr>
          <a:xfrm rot="452190">
            <a:off x="7534919" y="307591"/>
            <a:ext cx="1540552" cy="1146541"/>
            <a:chOff x="6833425" y="231725"/>
            <a:chExt cx="1950919" cy="1463845"/>
          </a:xfrm>
        </p:grpSpPr>
        <p:sp>
          <p:nvSpPr>
            <p:cNvPr id="1075" name="Google Shape;1075;p32"/>
            <p:cNvSpPr/>
            <p:nvPr/>
          </p:nvSpPr>
          <p:spPr>
            <a:xfrm>
              <a:off x="6833425" y="231725"/>
              <a:ext cx="1950919" cy="1463845"/>
            </a:xfrm>
            <a:custGeom>
              <a:avLst/>
              <a:gdLst/>
              <a:ahLst/>
              <a:cxnLst/>
              <a:rect l="l" t="t" r="r" b="b"/>
              <a:pathLst>
                <a:path w="56532" h="42418" extrusionOk="0">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1076;p32"/>
            <p:cNvSpPr/>
            <p:nvPr/>
          </p:nvSpPr>
          <p:spPr>
            <a:xfrm>
              <a:off x="6885017" y="278934"/>
              <a:ext cx="1852117" cy="1353310"/>
            </a:xfrm>
            <a:custGeom>
              <a:avLst/>
              <a:gdLst/>
              <a:ahLst/>
              <a:cxnLst/>
              <a:rect l="l" t="t" r="r" b="b"/>
              <a:pathLst>
                <a:path w="53669" h="39215" extrusionOk="0">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7" name="Google Shape;1077;p32"/>
            <p:cNvSpPr/>
            <p:nvPr/>
          </p:nvSpPr>
          <p:spPr>
            <a:xfrm>
              <a:off x="7714834" y="361756"/>
              <a:ext cx="285812" cy="266072"/>
            </a:xfrm>
            <a:custGeom>
              <a:avLst/>
              <a:gdLst/>
              <a:ahLst/>
              <a:cxnLst/>
              <a:rect l="l" t="t" r="r" b="b"/>
              <a:pathLst>
                <a:path w="8282" h="7710" extrusionOk="0">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8" name="Google Shape;1078;p32"/>
            <p:cNvSpPr/>
            <p:nvPr/>
          </p:nvSpPr>
          <p:spPr>
            <a:xfrm>
              <a:off x="8381075" y="1029372"/>
              <a:ext cx="286813" cy="266003"/>
            </a:xfrm>
            <a:custGeom>
              <a:avLst/>
              <a:gdLst/>
              <a:ahLst/>
              <a:cxnLst/>
              <a:rect l="l" t="t" r="r" b="b"/>
              <a:pathLst>
                <a:path w="8311" h="7708" extrusionOk="0">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9" name="Google Shape;1079;p32"/>
            <p:cNvSpPr/>
            <p:nvPr/>
          </p:nvSpPr>
          <p:spPr>
            <a:xfrm>
              <a:off x="7095767" y="1215894"/>
              <a:ext cx="285812" cy="265831"/>
            </a:xfrm>
            <a:custGeom>
              <a:avLst/>
              <a:gdLst/>
              <a:ahLst/>
              <a:cxnLst/>
              <a:rect l="l" t="t" r="r" b="b"/>
              <a:pathLst>
                <a:path w="8282" h="7703" extrusionOk="0">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0" name="Google Shape;1080;p32"/>
            <p:cNvSpPr/>
            <p:nvPr/>
          </p:nvSpPr>
          <p:spPr>
            <a:xfrm>
              <a:off x="6905377" y="294532"/>
              <a:ext cx="921831" cy="821718"/>
            </a:xfrm>
            <a:custGeom>
              <a:avLst/>
              <a:gdLst/>
              <a:ahLst/>
              <a:cxnLst/>
              <a:rect l="l" t="t" r="r" b="b"/>
              <a:pathLst>
                <a:path w="26712" h="23811" extrusionOk="0">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1" name="Google Shape;1081;p32"/>
            <p:cNvSpPr/>
            <p:nvPr/>
          </p:nvSpPr>
          <p:spPr>
            <a:xfrm>
              <a:off x="6934227" y="361273"/>
              <a:ext cx="689510" cy="334436"/>
            </a:xfrm>
            <a:custGeom>
              <a:avLst/>
              <a:gdLst/>
              <a:ahLst/>
              <a:cxnLst/>
              <a:rect l="l" t="t" r="r" b="b"/>
              <a:pathLst>
                <a:path w="19980" h="9691" extrusionOk="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2" name="Google Shape;1082;p32"/>
            <p:cNvSpPr/>
            <p:nvPr/>
          </p:nvSpPr>
          <p:spPr>
            <a:xfrm>
              <a:off x="6901995" y="429808"/>
              <a:ext cx="760083" cy="336852"/>
            </a:xfrm>
            <a:custGeom>
              <a:avLst/>
              <a:gdLst/>
              <a:ahLst/>
              <a:cxnLst/>
              <a:rect l="l" t="t" r="r" b="b"/>
              <a:pathLst>
                <a:path w="22025" h="9761" extrusionOk="0">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3" name="Google Shape;1083;p32"/>
            <p:cNvSpPr/>
            <p:nvPr/>
          </p:nvSpPr>
          <p:spPr>
            <a:xfrm>
              <a:off x="6993273" y="571124"/>
              <a:ext cx="113400" cy="140870"/>
            </a:xfrm>
            <a:custGeom>
              <a:avLst/>
              <a:gdLst/>
              <a:ahLst/>
              <a:cxnLst/>
              <a:rect l="l" t="t" r="r" b="b"/>
              <a:pathLst>
                <a:path w="3286" h="4082" extrusionOk="0">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4" name="Google Shape;1084;p32"/>
            <p:cNvSpPr/>
            <p:nvPr/>
          </p:nvSpPr>
          <p:spPr>
            <a:xfrm>
              <a:off x="7079478" y="529367"/>
              <a:ext cx="113055" cy="140904"/>
            </a:xfrm>
            <a:custGeom>
              <a:avLst/>
              <a:gdLst/>
              <a:ahLst/>
              <a:cxnLst/>
              <a:rect l="l" t="t" r="r" b="b"/>
              <a:pathLst>
                <a:path w="3276" h="4083" extrusionOk="0">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5" name="Google Shape;1085;p32"/>
            <p:cNvSpPr/>
            <p:nvPr/>
          </p:nvSpPr>
          <p:spPr>
            <a:xfrm>
              <a:off x="7165372" y="487956"/>
              <a:ext cx="113055" cy="140904"/>
            </a:xfrm>
            <a:custGeom>
              <a:avLst/>
              <a:gdLst/>
              <a:ahLst/>
              <a:cxnLst/>
              <a:rect l="l" t="t" r="r" b="b"/>
              <a:pathLst>
                <a:path w="3276" h="4083" extrusionOk="0">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6" name="Google Shape;1086;p32"/>
            <p:cNvSpPr/>
            <p:nvPr/>
          </p:nvSpPr>
          <p:spPr>
            <a:xfrm>
              <a:off x="7251232" y="446580"/>
              <a:ext cx="113400" cy="140870"/>
            </a:xfrm>
            <a:custGeom>
              <a:avLst/>
              <a:gdLst/>
              <a:ahLst/>
              <a:cxnLst/>
              <a:rect l="l" t="t" r="r" b="b"/>
              <a:pathLst>
                <a:path w="3286" h="4082" extrusionOk="0">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7" name="Google Shape;1087;p32"/>
            <p:cNvSpPr/>
            <p:nvPr/>
          </p:nvSpPr>
          <p:spPr>
            <a:xfrm>
              <a:off x="7337437" y="404823"/>
              <a:ext cx="113055" cy="140870"/>
            </a:xfrm>
            <a:custGeom>
              <a:avLst/>
              <a:gdLst/>
              <a:ahLst/>
              <a:cxnLst/>
              <a:rect l="l" t="t" r="r" b="b"/>
              <a:pathLst>
                <a:path w="3276" h="4082" extrusionOk="0">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8" name="Google Shape;1088;p32"/>
            <p:cNvSpPr/>
            <p:nvPr/>
          </p:nvSpPr>
          <p:spPr>
            <a:xfrm>
              <a:off x="7423297" y="363412"/>
              <a:ext cx="113055" cy="140904"/>
            </a:xfrm>
            <a:custGeom>
              <a:avLst/>
              <a:gdLst/>
              <a:ahLst/>
              <a:cxnLst/>
              <a:rect l="l" t="t" r="r" b="b"/>
              <a:pathLst>
                <a:path w="3276" h="4083" extrusionOk="0">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1089;p32"/>
            <p:cNvSpPr/>
            <p:nvPr/>
          </p:nvSpPr>
          <p:spPr>
            <a:xfrm>
              <a:off x="7509157" y="321656"/>
              <a:ext cx="113055" cy="141249"/>
            </a:xfrm>
            <a:custGeom>
              <a:avLst/>
              <a:gdLst/>
              <a:ahLst/>
              <a:cxnLst/>
              <a:rect l="l" t="t" r="r" b="b"/>
              <a:pathLst>
                <a:path w="3276" h="4093" extrusionOk="0">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1090;p32"/>
            <p:cNvSpPr/>
            <p:nvPr/>
          </p:nvSpPr>
          <p:spPr>
            <a:xfrm>
              <a:off x="7041138" y="515115"/>
              <a:ext cx="600578" cy="292265"/>
            </a:xfrm>
            <a:custGeom>
              <a:avLst/>
              <a:gdLst/>
              <a:ahLst/>
              <a:cxnLst/>
              <a:rect l="l" t="t" r="r" b="b"/>
              <a:pathLst>
                <a:path w="17403" h="8469" extrusionOk="0">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32"/>
            <p:cNvSpPr/>
            <p:nvPr/>
          </p:nvSpPr>
          <p:spPr>
            <a:xfrm>
              <a:off x="7086622" y="609015"/>
              <a:ext cx="600232" cy="292024"/>
            </a:xfrm>
            <a:custGeom>
              <a:avLst/>
              <a:gdLst/>
              <a:ahLst/>
              <a:cxnLst/>
              <a:rect l="l" t="t" r="r" b="b"/>
              <a:pathLst>
                <a:path w="17393" h="8462" extrusionOk="0">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2" name="Google Shape;1092;p32"/>
            <p:cNvSpPr/>
            <p:nvPr/>
          </p:nvSpPr>
          <p:spPr>
            <a:xfrm>
              <a:off x="7131070" y="702707"/>
              <a:ext cx="601233" cy="292024"/>
            </a:xfrm>
            <a:custGeom>
              <a:avLst/>
              <a:gdLst/>
              <a:ahLst/>
              <a:cxnLst/>
              <a:rect l="l" t="t" r="r" b="b"/>
              <a:pathLst>
                <a:path w="17422" h="8462" extrusionOk="0">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3" name="Google Shape;1093;p32"/>
            <p:cNvSpPr/>
            <p:nvPr/>
          </p:nvSpPr>
          <p:spPr>
            <a:xfrm>
              <a:off x="7160955" y="743256"/>
              <a:ext cx="51938" cy="99078"/>
            </a:xfrm>
            <a:custGeom>
              <a:avLst/>
              <a:gdLst/>
              <a:ahLst/>
              <a:cxnLst/>
              <a:rect l="l" t="t" r="r" b="b"/>
              <a:pathLst>
                <a:path w="1505" h="2871" extrusionOk="0">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4" name="Google Shape;1094;p32"/>
            <p:cNvSpPr/>
            <p:nvPr/>
          </p:nvSpPr>
          <p:spPr>
            <a:xfrm>
              <a:off x="7376260" y="755921"/>
              <a:ext cx="51489" cy="98630"/>
            </a:xfrm>
            <a:custGeom>
              <a:avLst/>
              <a:gdLst/>
              <a:ahLst/>
              <a:cxnLst/>
              <a:rect l="l" t="t" r="r" b="b"/>
              <a:pathLst>
                <a:path w="1492" h="2858" extrusionOk="0">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5" name="Google Shape;1095;p32"/>
            <p:cNvSpPr/>
            <p:nvPr/>
          </p:nvSpPr>
          <p:spPr>
            <a:xfrm>
              <a:off x="7458359" y="600249"/>
              <a:ext cx="51523" cy="98526"/>
            </a:xfrm>
            <a:custGeom>
              <a:avLst/>
              <a:gdLst/>
              <a:ahLst/>
              <a:cxnLst/>
              <a:rect l="l" t="t" r="r" b="b"/>
              <a:pathLst>
                <a:path w="1493" h="2855" extrusionOk="0">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6" name="Google Shape;1096;p32"/>
            <p:cNvSpPr/>
            <p:nvPr/>
          </p:nvSpPr>
          <p:spPr>
            <a:xfrm>
              <a:off x="7820743" y="528712"/>
              <a:ext cx="166649" cy="139179"/>
            </a:xfrm>
            <a:custGeom>
              <a:avLst/>
              <a:gdLst/>
              <a:ahLst/>
              <a:cxnLst/>
              <a:rect l="l" t="t" r="r" b="b"/>
              <a:pathLst>
                <a:path w="4829" h="4033" extrusionOk="0">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7" name="Google Shape;1097;p32"/>
            <p:cNvSpPr/>
            <p:nvPr/>
          </p:nvSpPr>
          <p:spPr>
            <a:xfrm>
              <a:off x="8155383" y="672995"/>
              <a:ext cx="203678" cy="337680"/>
            </a:xfrm>
            <a:custGeom>
              <a:avLst/>
              <a:gdLst/>
              <a:ahLst/>
              <a:cxnLst/>
              <a:rect l="l" t="t" r="r" b="b"/>
              <a:pathLst>
                <a:path w="5902" h="9785" extrusionOk="0">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8" name="Google Shape;1098;p32"/>
            <p:cNvSpPr/>
            <p:nvPr/>
          </p:nvSpPr>
          <p:spPr>
            <a:xfrm>
              <a:off x="7971412" y="899307"/>
              <a:ext cx="231838" cy="179935"/>
            </a:xfrm>
            <a:custGeom>
              <a:avLst/>
              <a:gdLst/>
              <a:ahLst/>
              <a:cxnLst/>
              <a:rect l="l" t="t" r="r" b="b"/>
              <a:pathLst>
                <a:path w="6718" h="5214" extrusionOk="0">
                  <a:moveTo>
                    <a:pt x="6718" y="1"/>
                  </a:moveTo>
                  <a:lnTo>
                    <a:pt x="1" y="1840"/>
                  </a:lnTo>
                  <a:lnTo>
                    <a:pt x="1" y="5213"/>
                  </a:lnTo>
                  <a:lnTo>
                    <a:pt x="6216" y="5213"/>
                  </a:lnTo>
                  <a:lnTo>
                    <a:pt x="6718" y="1"/>
                  </a:ln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9" name="Google Shape;1099;p32"/>
            <p:cNvSpPr/>
            <p:nvPr/>
          </p:nvSpPr>
          <p:spPr>
            <a:xfrm>
              <a:off x="7815981" y="526572"/>
              <a:ext cx="454152" cy="468404"/>
            </a:xfrm>
            <a:custGeom>
              <a:avLst/>
              <a:gdLst/>
              <a:ahLst/>
              <a:cxnLst/>
              <a:rect l="l" t="t" r="r" b="b"/>
              <a:pathLst>
                <a:path w="13160" h="13573" extrusionOk="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0" name="Google Shape;1100;p32"/>
            <p:cNvSpPr/>
            <p:nvPr/>
          </p:nvSpPr>
          <p:spPr>
            <a:xfrm>
              <a:off x="8164528" y="790223"/>
              <a:ext cx="149704" cy="126514"/>
            </a:xfrm>
            <a:custGeom>
              <a:avLst/>
              <a:gdLst/>
              <a:ahLst/>
              <a:cxnLst/>
              <a:rect l="l" t="t" r="r" b="b"/>
              <a:pathLst>
                <a:path w="4338" h="3666" extrusionOk="0">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1" name="Google Shape;1101;p32"/>
            <p:cNvSpPr/>
            <p:nvPr/>
          </p:nvSpPr>
          <p:spPr>
            <a:xfrm>
              <a:off x="8206629" y="817520"/>
              <a:ext cx="69848" cy="68916"/>
            </a:xfrm>
            <a:custGeom>
              <a:avLst/>
              <a:gdLst/>
              <a:ahLst/>
              <a:cxnLst/>
              <a:rect l="l" t="t" r="r" b="b"/>
              <a:pathLst>
                <a:path w="2024" h="1997" extrusionOk="0">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32"/>
            <p:cNvSpPr/>
            <p:nvPr/>
          </p:nvSpPr>
          <p:spPr>
            <a:xfrm>
              <a:off x="8012133" y="759372"/>
              <a:ext cx="42378" cy="35856"/>
            </a:xfrm>
            <a:custGeom>
              <a:avLst/>
              <a:gdLst/>
              <a:ahLst/>
              <a:cxnLst/>
              <a:rect l="l" t="t" r="r" b="b"/>
              <a:pathLst>
                <a:path w="1228" h="1039" extrusionOk="0">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32"/>
            <p:cNvSpPr/>
            <p:nvPr/>
          </p:nvSpPr>
          <p:spPr>
            <a:xfrm>
              <a:off x="7872646" y="753885"/>
              <a:ext cx="42275" cy="35545"/>
            </a:xfrm>
            <a:custGeom>
              <a:avLst/>
              <a:gdLst/>
              <a:ahLst/>
              <a:cxnLst/>
              <a:rect l="l" t="t" r="r" b="b"/>
              <a:pathLst>
                <a:path w="1225" h="1030" extrusionOk="0">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32"/>
            <p:cNvSpPr/>
            <p:nvPr/>
          </p:nvSpPr>
          <p:spPr>
            <a:xfrm>
              <a:off x="7925273" y="767343"/>
              <a:ext cx="26159" cy="67191"/>
            </a:xfrm>
            <a:custGeom>
              <a:avLst/>
              <a:gdLst/>
              <a:ahLst/>
              <a:cxnLst/>
              <a:rect l="l" t="t" r="r" b="b"/>
              <a:pathLst>
                <a:path w="758" h="1947" extrusionOk="0">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32"/>
            <p:cNvSpPr/>
            <p:nvPr/>
          </p:nvSpPr>
          <p:spPr>
            <a:xfrm>
              <a:off x="7924790" y="836293"/>
              <a:ext cx="56562" cy="30472"/>
            </a:xfrm>
            <a:custGeom>
              <a:avLst/>
              <a:gdLst/>
              <a:ahLst/>
              <a:cxnLst/>
              <a:rect l="l" t="t" r="r" b="b"/>
              <a:pathLst>
                <a:path w="1639" h="883" extrusionOk="0">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32"/>
            <p:cNvSpPr/>
            <p:nvPr/>
          </p:nvSpPr>
          <p:spPr>
            <a:xfrm>
              <a:off x="8063380" y="553144"/>
              <a:ext cx="288538" cy="287158"/>
            </a:xfrm>
            <a:custGeom>
              <a:avLst/>
              <a:gdLst/>
              <a:ahLst/>
              <a:cxnLst/>
              <a:rect l="l" t="t" r="r" b="b"/>
              <a:pathLst>
                <a:path w="8361" h="8321" extrusionOk="0">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32"/>
            <p:cNvSpPr/>
            <p:nvPr/>
          </p:nvSpPr>
          <p:spPr>
            <a:xfrm>
              <a:off x="7861810" y="691078"/>
              <a:ext cx="66880" cy="39997"/>
            </a:xfrm>
            <a:custGeom>
              <a:avLst/>
              <a:gdLst/>
              <a:ahLst/>
              <a:cxnLst/>
              <a:rect l="l" t="t" r="r" b="b"/>
              <a:pathLst>
                <a:path w="1938" h="1159" extrusionOk="0">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32"/>
            <p:cNvSpPr/>
            <p:nvPr/>
          </p:nvSpPr>
          <p:spPr>
            <a:xfrm>
              <a:off x="8012133" y="701051"/>
              <a:ext cx="67260" cy="39686"/>
            </a:xfrm>
            <a:custGeom>
              <a:avLst/>
              <a:gdLst/>
              <a:ahLst/>
              <a:cxnLst/>
              <a:rect l="l" t="t" r="r" b="b"/>
              <a:pathLst>
                <a:path w="1949" h="1150" extrusionOk="0">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32"/>
            <p:cNvSpPr/>
            <p:nvPr/>
          </p:nvSpPr>
          <p:spPr>
            <a:xfrm>
              <a:off x="7832615" y="600974"/>
              <a:ext cx="1726" cy="4797"/>
            </a:xfrm>
            <a:custGeom>
              <a:avLst/>
              <a:gdLst/>
              <a:ahLst/>
              <a:cxnLst/>
              <a:rect l="l" t="t" r="r" b="b"/>
              <a:pathLst>
                <a:path w="50" h="139" extrusionOk="0">
                  <a:moveTo>
                    <a:pt x="0" y="1"/>
                  </a:moveTo>
                  <a:cubicBezTo>
                    <a:pt x="10" y="40"/>
                    <a:pt x="30" y="89"/>
                    <a:pt x="49" y="139"/>
                  </a:cubicBezTo>
                  <a:lnTo>
                    <a:pt x="0" y="1"/>
                  </a:lnTo>
                  <a:close/>
                </a:path>
              </a:pathLst>
            </a:custGeom>
            <a:solidFill>
              <a:srgbClr val="F255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32"/>
            <p:cNvSpPr/>
            <p:nvPr/>
          </p:nvSpPr>
          <p:spPr>
            <a:xfrm>
              <a:off x="7819018" y="481641"/>
              <a:ext cx="618419" cy="378023"/>
            </a:xfrm>
            <a:custGeom>
              <a:avLst/>
              <a:gdLst/>
              <a:ahLst/>
              <a:cxnLst/>
              <a:rect l="l" t="t" r="r" b="b"/>
              <a:pathLst>
                <a:path w="17920" h="10954" extrusionOk="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32"/>
            <p:cNvSpPr/>
            <p:nvPr/>
          </p:nvSpPr>
          <p:spPr>
            <a:xfrm>
              <a:off x="7930346" y="491028"/>
              <a:ext cx="173482" cy="98112"/>
            </a:xfrm>
            <a:custGeom>
              <a:avLst/>
              <a:gdLst/>
              <a:ahLst/>
              <a:cxnLst/>
              <a:rect l="l" t="t" r="r" b="b"/>
              <a:pathLst>
                <a:path w="5027" h="2843" extrusionOk="0">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32"/>
            <p:cNvSpPr/>
            <p:nvPr/>
          </p:nvSpPr>
          <p:spPr>
            <a:xfrm>
              <a:off x="8260568" y="542619"/>
              <a:ext cx="26538" cy="273595"/>
            </a:xfrm>
            <a:custGeom>
              <a:avLst/>
              <a:gdLst/>
              <a:ahLst/>
              <a:cxnLst/>
              <a:rect l="l" t="t" r="r" b="b"/>
              <a:pathLst>
                <a:path w="769" h="7928" extrusionOk="0">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3" name="Google Shape;1113;p32"/>
            <p:cNvSpPr/>
            <p:nvPr/>
          </p:nvSpPr>
          <p:spPr>
            <a:xfrm>
              <a:off x="7971067" y="989583"/>
              <a:ext cx="166683" cy="55699"/>
            </a:xfrm>
            <a:custGeom>
              <a:avLst/>
              <a:gdLst/>
              <a:ahLst/>
              <a:cxnLst/>
              <a:rect l="l" t="t" r="r" b="b"/>
              <a:pathLst>
                <a:path w="4830" h="1614" extrusionOk="0">
                  <a:moveTo>
                    <a:pt x="21" y="1"/>
                  </a:moveTo>
                  <a:lnTo>
                    <a:pt x="1" y="1614"/>
                  </a:lnTo>
                  <a:lnTo>
                    <a:pt x="1" y="1614"/>
                  </a:lnTo>
                  <a:lnTo>
                    <a:pt x="4830" y="296"/>
                  </a:lnTo>
                  <a:lnTo>
                    <a:pt x="21" y="1"/>
                  </a:ln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4" name="Google Shape;1114;p32"/>
            <p:cNvSpPr/>
            <p:nvPr/>
          </p:nvSpPr>
          <p:spPr>
            <a:xfrm>
              <a:off x="7549222" y="1024541"/>
              <a:ext cx="923177" cy="617418"/>
            </a:xfrm>
            <a:custGeom>
              <a:avLst/>
              <a:gdLst/>
              <a:ahLst/>
              <a:cxnLst/>
              <a:rect l="l" t="t" r="r" b="b"/>
              <a:pathLst>
                <a:path w="26751" h="17891" extrusionOk="0">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5" name="Google Shape;1115;p32"/>
            <p:cNvSpPr/>
            <p:nvPr/>
          </p:nvSpPr>
          <p:spPr>
            <a:xfrm>
              <a:off x="7599434" y="1026887"/>
              <a:ext cx="167719" cy="173516"/>
            </a:xfrm>
            <a:custGeom>
              <a:avLst/>
              <a:gdLst/>
              <a:ahLst/>
              <a:cxnLst/>
              <a:rect l="l" t="t" r="r" b="b"/>
              <a:pathLst>
                <a:path w="4860" h="5028" extrusionOk="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6" name="Google Shape;1116;p32"/>
            <p:cNvSpPr/>
            <p:nvPr/>
          </p:nvSpPr>
          <p:spPr>
            <a:xfrm>
              <a:off x="7170100" y="795123"/>
              <a:ext cx="749764" cy="491146"/>
            </a:xfrm>
            <a:custGeom>
              <a:avLst/>
              <a:gdLst/>
              <a:ahLst/>
              <a:cxnLst/>
              <a:rect l="l" t="t" r="r" b="b"/>
              <a:pathLst>
                <a:path w="21726" h="14232" extrusionOk="0">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32"/>
            <p:cNvSpPr/>
            <p:nvPr/>
          </p:nvSpPr>
          <p:spPr>
            <a:xfrm>
              <a:off x="7170100" y="795123"/>
              <a:ext cx="163646" cy="491146"/>
            </a:xfrm>
            <a:custGeom>
              <a:avLst/>
              <a:gdLst/>
              <a:ahLst/>
              <a:cxnLst/>
              <a:rect l="l" t="t" r="r" b="b"/>
              <a:pathLst>
                <a:path w="4742" h="14232" extrusionOk="0">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32"/>
            <p:cNvSpPr/>
            <p:nvPr/>
          </p:nvSpPr>
          <p:spPr>
            <a:xfrm>
              <a:off x="7556331" y="1090729"/>
              <a:ext cx="253062" cy="246091"/>
            </a:xfrm>
            <a:custGeom>
              <a:avLst/>
              <a:gdLst/>
              <a:ahLst/>
              <a:cxnLst/>
              <a:rect l="l" t="t" r="r" b="b"/>
              <a:pathLst>
                <a:path w="7333" h="7131" extrusionOk="0">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9" name="Google Shape;1119;p32"/>
            <p:cNvSpPr/>
            <p:nvPr/>
          </p:nvSpPr>
          <p:spPr>
            <a:xfrm>
              <a:off x="7599089" y="1259066"/>
              <a:ext cx="388997" cy="259688"/>
            </a:xfrm>
            <a:custGeom>
              <a:avLst/>
              <a:gdLst/>
              <a:ahLst/>
              <a:cxnLst/>
              <a:rect l="l" t="t" r="r" b="b"/>
              <a:pathLst>
                <a:path w="11272" h="7525" extrusionOk="0">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0" name="Google Shape;1120;p32"/>
            <p:cNvSpPr/>
            <p:nvPr/>
          </p:nvSpPr>
          <p:spPr>
            <a:xfrm>
              <a:off x="7594016" y="1252060"/>
              <a:ext cx="462986" cy="310107"/>
            </a:xfrm>
            <a:custGeom>
              <a:avLst/>
              <a:gdLst/>
              <a:ahLst/>
              <a:cxnLst/>
              <a:rect l="l" t="t" r="r" b="b"/>
              <a:pathLst>
                <a:path w="13416" h="8986" extrusionOk="0">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1" name="Google Shape;1121;p32"/>
            <p:cNvSpPr/>
            <p:nvPr/>
          </p:nvSpPr>
          <p:spPr>
            <a:xfrm>
              <a:off x="8004679" y="1246849"/>
              <a:ext cx="184180" cy="213858"/>
            </a:xfrm>
            <a:custGeom>
              <a:avLst/>
              <a:gdLst/>
              <a:ahLst/>
              <a:cxnLst/>
              <a:rect l="l" t="t" r="r" b="b"/>
              <a:pathLst>
                <a:path w="5337" h="6197" extrusionOk="0">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2" name="Google Shape;1122;p32"/>
          <p:cNvGrpSpPr/>
          <p:nvPr/>
        </p:nvGrpSpPr>
        <p:grpSpPr>
          <a:xfrm rot="-270074">
            <a:off x="8205705" y="4190788"/>
            <a:ext cx="961098" cy="916412"/>
            <a:chOff x="-2401400" y="2614784"/>
            <a:chExt cx="2401395" cy="2227841"/>
          </a:xfrm>
        </p:grpSpPr>
        <p:sp>
          <p:nvSpPr>
            <p:cNvPr id="1123" name="Google Shape;1123;p32"/>
            <p:cNvSpPr/>
            <p:nvPr/>
          </p:nvSpPr>
          <p:spPr>
            <a:xfrm>
              <a:off x="-2401400" y="2614784"/>
              <a:ext cx="2401395" cy="2227841"/>
            </a:xfrm>
            <a:custGeom>
              <a:avLst/>
              <a:gdLst/>
              <a:ahLst/>
              <a:cxnLst/>
              <a:rect l="l" t="t" r="r" b="b"/>
              <a:pathLst>
                <a:path w="59345" h="55056" extrusionOk="0">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4" name="Google Shape;1124;p32"/>
            <p:cNvSpPr/>
            <p:nvPr/>
          </p:nvSpPr>
          <p:spPr>
            <a:xfrm>
              <a:off x="-1887604" y="3278628"/>
              <a:ext cx="1805993" cy="1436143"/>
            </a:xfrm>
            <a:custGeom>
              <a:avLst/>
              <a:gdLst/>
              <a:ahLst/>
              <a:cxnLst/>
              <a:rect l="l" t="t" r="r" b="b"/>
              <a:pathLst>
                <a:path w="44631" h="35491" extrusionOk="0">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5" name="Google Shape;1125;p32"/>
            <p:cNvSpPr/>
            <p:nvPr/>
          </p:nvSpPr>
          <p:spPr>
            <a:xfrm>
              <a:off x="-1639386" y="4473666"/>
              <a:ext cx="355525" cy="299724"/>
            </a:xfrm>
            <a:custGeom>
              <a:avLst/>
              <a:gdLst/>
              <a:ahLst/>
              <a:cxnLst/>
              <a:rect l="l" t="t" r="r" b="b"/>
              <a:pathLst>
                <a:path w="8786" h="7407" extrusionOk="0">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6" name="Google Shape;1126;p32"/>
            <p:cNvSpPr/>
            <p:nvPr/>
          </p:nvSpPr>
          <p:spPr>
            <a:xfrm>
              <a:off x="-445075" y="3713150"/>
              <a:ext cx="355566" cy="299481"/>
            </a:xfrm>
            <a:custGeom>
              <a:avLst/>
              <a:gdLst/>
              <a:ahLst/>
              <a:cxnLst/>
              <a:rect l="l" t="t" r="r" b="b"/>
              <a:pathLst>
                <a:path w="8787" h="7401" extrusionOk="0">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7" name="Google Shape;1127;p32"/>
            <p:cNvSpPr/>
            <p:nvPr/>
          </p:nvSpPr>
          <p:spPr>
            <a:xfrm>
              <a:off x="-2212788" y="3782711"/>
              <a:ext cx="355485" cy="299441"/>
            </a:xfrm>
            <a:custGeom>
              <a:avLst/>
              <a:gdLst/>
              <a:ahLst/>
              <a:cxnLst/>
              <a:rect l="l" t="t" r="r" b="b"/>
              <a:pathLst>
                <a:path w="8785" h="7400" extrusionOk="0">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8" name="Google Shape;1128;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9" name="Google Shape;1129;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0" name="Google Shape;1130;p32"/>
            <p:cNvSpPr/>
            <p:nvPr/>
          </p:nvSpPr>
          <p:spPr>
            <a:xfrm>
              <a:off x="-1714086" y="2836699"/>
              <a:ext cx="1221396" cy="400968"/>
            </a:xfrm>
            <a:custGeom>
              <a:avLst/>
              <a:gdLst/>
              <a:ahLst/>
              <a:cxnLst/>
              <a:rect l="l" t="t" r="r" b="b"/>
              <a:pathLst>
                <a:path w="30184" h="9909" extrusionOk="0">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1" name="Google Shape;1131;p32"/>
            <p:cNvSpPr/>
            <p:nvPr/>
          </p:nvSpPr>
          <p:spPr>
            <a:xfrm>
              <a:off x="-1569744" y="2766612"/>
              <a:ext cx="971200" cy="467047"/>
            </a:xfrm>
            <a:custGeom>
              <a:avLst/>
              <a:gdLst/>
              <a:ahLst/>
              <a:cxnLst/>
              <a:rect l="l" t="t" r="r" b="b"/>
              <a:pathLst>
                <a:path w="24001" h="11542" extrusionOk="0">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2" name="Google Shape;1132;p32"/>
            <p:cNvSpPr/>
            <p:nvPr/>
          </p:nvSpPr>
          <p:spPr>
            <a:xfrm>
              <a:off x="-1814766" y="3042995"/>
              <a:ext cx="1342386" cy="1395314"/>
            </a:xfrm>
            <a:custGeom>
              <a:avLst/>
              <a:gdLst/>
              <a:ahLst/>
              <a:cxnLst/>
              <a:rect l="l" t="t" r="r" b="b"/>
              <a:pathLst>
                <a:path w="33174" h="34482" extrusionOk="0">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3" name="Google Shape;1133;p32"/>
            <p:cNvSpPr/>
            <p:nvPr/>
          </p:nvSpPr>
          <p:spPr>
            <a:xfrm>
              <a:off x="-1729989" y="3062094"/>
              <a:ext cx="265855" cy="1247657"/>
            </a:xfrm>
            <a:custGeom>
              <a:avLst/>
              <a:gdLst/>
              <a:ahLst/>
              <a:cxnLst/>
              <a:rect l="l" t="t" r="r" b="b"/>
              <a:pathLst>
                <a:path w="6570" h="30833" extrusionOk="0">
                  <a:moveTo>
                    <a:pt x="2302" y="1"/>
                  </a:moveTo>
                  <a:lnTo>
                    <a:pt x="0" y="30184"/>
                  </a:lnTo>
                  <a:lnTo>
                    <a:pt x="2921" y="30833"/>
                  </a:lnTo>
                  <a:lnTo>
                    <a:pt x="6570" y="276"/>
                  </a:lnTo>
                  <a:lnTo>
                    <a:pt x="230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32"/>
            <p:cNvSpPr/>
            <p:nvPr/>
          </p:nvSpPr>
          <p:spPr>
            <a:xfrm>
              <a:off x="-1500750" y="3097907"/>
              <a:ext cx="349051" cy="1265179"/>
            </a:xfrm>
            <a:custGeom>
              <a:avLst/>
              <a:gdLst/>
              <a:ahLst/>
              <a:cxnLst/>
              <a:rect l="l" t="t" r="r" b="b"/>
              <a:pathLst>
                <a:path w="8626" h="31266" extrusionOk="0">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5" name="Google Shape;1135;p32"/>
            <p:cNvSpPr/>
            <p:nvPr/>
          </p:nvSpPr>
          <p:spPr>
            <a:xfrm>
              <a:off x="-1292634" y="3141691"/>
              <a:ext cx="464053" cy="1270763"/>
            </a:xfrm>
            <a:custGeom>
              <a:avLst/>
              <a:gdLst/>
              <a:ahLst/>
              <a:cxnLst/>
              <a:rect l="l" t="t" r="r" b="b"/>
              <a:pathLst>
                <a:path w="11468" h="31404" extrusionOk="0">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 name="Google Shape;1136;p32"/>
            <p:cNvSpPr/>
            <p:nvPr/>
          </p:nvSpPr>
          <p:spPr>
            <a:xfrm>
              <a:off x="-1031548" y="3220883"/>
              <a:ext cx="556798" cy="1235720"/>
            </a:xfrm>
            <a:custGeom>
              <a:avLst/>
              <a:gdLst/>
              <a:ahLst/>
              <a:cxnLst/>
              <a:rect l="l" t="t" r="r" b="b"/>
              <a:pathLst>
                <a:path w="13760" h="30538" extrusionOk="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7" name="Google Shape;1137;p32"/>
            <p:cNvSpPr/>
            <p:nvPr/>
          </p:nvSpPr>
          <p:spPr>
            <a:xfrm>
              <a:off x="-1780167" y="3046596"/>
              <a:ext cx="1304187" cy="275809"/>
            </a:xfrm>
            <a:custGeom>
              <a:avLst/>
              <a:gdLst/>
              <a:ahLst/>
              <a:cxnLst/>
              <a:rect l="l" t="t" r="r" b="b"/>
              <a:pathLst>
                <a:path w="32230" h="6816" extrusionOk="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8" name="Google Shape;1138;p32"/>
            <p:cNvSpPr/>
            <p:nvPr/>
          </p:nvSpPr>
          <p:spPr>
            <a:xfrm>
              <a:off x="-1808817" y="2979585"/>
              <a:ext cx="1427969" cy="348363"/>
            </a:xfrm>
            <a:custGeom>
              <a:avLst/>
              <a:gdLst/>
              <a:ahLst/>
              <a:cxnLst/>
              <a:rect l="l" t="t" r="r" b="b"/>
              <a:pathLst>
                <a:path w="35289" h="8609" extrusionOk="0">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9" name="Google Shape;1139;p32"/>
            <p:cNvSpPr/>
            <p:nvPr/>
          </p:nvSpPr>
          <p:spPr>
            <a:xfrm>
              <a:off x="-585411" y="3604985"/>
              <a:ext cx="373694" cy="219684"/>
            </a:xfrm>
            <a:custGeom>
              <a:avLst/>
              <a:gdLst/>
              <a:ahLst/>
              <a:cxnLst/>
              <a:rect l="l" t="t" r="r" b="b"/>
              <a:pathLst>
                <a:path w="9235" h="5429" extrusionOk="0">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0" name="Google Shape;1140;p32"/>
            <p:cNvSpPr/>
            <p:nvPr/>
          </p:nvSpPr>
          <p:spPr>
            <a:xfrm>
              <a:off x="-906103" y="4148321"/>
              <a:ext cx="550324" cy="499338"/>
            </a:xfrm>
            <a:custGeom>
              <a:avLst/>
              <a:gdLst/>
              <a:ahLst/>
              <a:cxnLst/>
              <a:rect l="l" t="t" r="r" b="b"/>
              <a:pathLst>
                <a:path w="13600" h="12340" extrusionOk="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1" name="Google Shape;1141;p32"/>
            <p:cNvSpPr/>
            <p:nvPr/>
          </p:nvSpPr>
          <p:spPr>
            <a:xfrm>
              <a:off x="-2335319" y="3672199"/>
              <a:ext cx="1788108" cy="1024412"/>
            </a:xfrm>
            <a:custGeom>
              <a:avLst/>
              <a:gdLst/>
              <a:ahLst/>
              <a:cxnLst/>
              <a:rect l="l" t="t" r="r" b="b"/>
              <a:pathLst>
                <a:path w="44189" h="25316" extrusionOk="0">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2" name="Google Shape;1142;p32"/>
            <p:cNvSpPr/>
            <p:nvPr/>
          </p:nvSpPr>
          <p:spPr>
            <a:xfrm>
              <a:off x="-1960848" y="3842115"/>
              <a:ext cx="934094" cy="167606"/>
            </a:xfrm>
            <a:custGeom>
              <a:avLst/>
              <a:gdLst/>
              <a:ahLst/>
              <a:cxnLst/>
              <a:rect l="l" t="t" r="r" b="b"/>
              <a:pathLst>
                <a:path w="23084" h="4142" extrusionOk="0">
                  <a:moveTo>
                    <a:pt x="1" y="1"/>
                  </a:moveTo>
                  <a:lnTo>
                    <a:pt x="611" y="4141"/>
                  </a:lnTo>
                  <a:lnTo>
                    <a:pt x="23083" y="837"/>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3" name="Google Shape;1143;p32"/>
            <p:cNvSpPr/>
            <p:nvPr/>
          </p:nvSpPr>
          <p:spPr>
            <a:xfrm>
              <a:off x="-1030779" y="3875904"/>
              <a:ext cx="274272" cy="488413"/>
            </a:xfrm>
            <a:custGeom>
              <a:avLst/>
              <a:gdLst/>
              <a:ahLst/>
              <a:cxnLst/>
              <a:rect l="l" t="t" r="r" b="b"/>
              <a:pathLst>
                <a:path w="6778" h="12070" extrusionOk="0">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4" name="Google Shape;1144;p32"/>
            <p:cNvSpPr/>
            <p:nvPr/>
          </p:nvSpPr>
          <p:spPr>
            <a:xfrm>
              <a:off x="-819021" y="3790804"/>
              <a:ext cx="139321" cy="332744"/>
            </a:xfrm>
            <a:custGeom>
              <a:avLst/>
              <a:gdLst/>
              <a:ahLst/>
              <a:cxnLst/>
              <a:rect l="l" t="t" r="r" b="b"/>
              <a:pathLst>
                <a:path w="3443" h="8223" extrusionOk="0">
                  <a:moveTo>
                    <a:pt x="1800" y="0"/>
                  </a:moveTo>
                  <a:lnTo>
                    <a:pt x="0" y="246"/>
                  </a:lnTo>
                  <a:lnTo>
                    <a:pt x="1711" y="8222"/>
                  </a:lnTo>
                  <a:lnTo>
                    <a:pt x="3442" y="7976"/>
                  </a:lnTo>
                  <a:lnTo>
                    <a:pt x="18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5" name="Google Shape;1145;p32"/>
            <p:cNvSpPr/>
            <p:nvPr/>
          </p:nvSpPr>
          <p:spPr>
            <a:xfrm>
              <a:off x="-1088079" y="4035542"/>
              <a:ext cx="139321" cy="332339"/>
            </a:xfrm>
            <a:custGeom>
              <a:avLst/>
              <a:gdLst/>
              <a:ahLst/>
              <a:cxnLst/>
              <a:rect l="l" t="t" r="r" b="b"/>
              <a:pathLst>
                <a:path w="3443" h="8213" extrusionOk="0">
                  <a:moveTo>
                    <a:pt x="1800" y="1"/>
                  </a:moveTo>
                  <a:lnTo>
                    <a:pt x="1" y="246"/>
                  </a:lnTo>
                  <a:lnTo>
                    <a:pt x="1712" y="8213"/>
                  </a:lnTo>
                  <a:lnTo>
                    <a:pt x="3443" y="7977"/>
                  </a:lnTo>
                  <a:lnTo>
                    <a:pt x="18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6" name="Google Shape;1146;p32"/>
            <p:cNvSpPr/>
            <p:nvPr/>
          </p:nvSpPr>
          <p:spPr>
            <a:xfrm>
              <a:off x="-1992249" y="4238357"/>
              <a:ext cx="125765" cy="156721"/>
            </a:xfrm>
            <a:custGeom>
              <a:avLst/>
              <a:gdLst/>
              <a:ahLst/>
              <a:cxnLst/>
              <a:rect l="l" t="t" r="r" b="b"/>
              <a:pathLst>
                <a:path w="3108" h="3873" extrusionOk="0">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7" name="Google Shape;1147;p32"/>
            <p:cNvSpPr/>
            <p:nvPr/>
          </p:nvSpPr>
          <p:spPr>
            <a:xfrm>
              <a:off x="-1861342" y="4224963"/>
              <a:ext cx="78462" cy="156074"/>
            </a:xfrm>
            <a:custGeom>
              <a:avLst/>
              <a:gdLst/>
              <a:ahLst/>
              <a:cxnLst/>
              <a:rect l="l" t="t" r="r" b="b"/>
              <a:pathLst>
                <a:path w="1939" h="3857" extrusionOk="0">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8" name="Google Shape;1148;p32"/>
            <p:cNvSpPr/>
            <p:nvPr/>
          </p:nvSpPr>
          <p:spPr>
            <a:xfrm>
              <a:off x="-1777780" y="4203880"/>
              <a:ext cx="137743" cy="165987"/>
            </a:xfrm>
            <a:custGeom>
              <a:avLst/>
              <a:gdLst/>
              <a:ahLst/>
              <a:cxnLst/>
              <a:rect l="l" t="t" r="r" b="b"/>
              <a:pathLst>
                <a:path w="3404" h="4102" extrusionOk="0">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9" name="Google Shape;1149;p32"/>
            <p:cNvSpPr/>
            <p:nvPr/>
          </p:nvSpPr>
          <p:spPr>
            <a:xfrm>
              <a:off x="-1620165" y="4186359"/>
              <a:ext cx="126210" cy="161617"/>
            </a:xfrm>
            <a:custGeom>
              <a:avLst/>
              <a:gdLst/>
              <a:ahLst/>
              <a:cxnLst/>
              <a:rect l="l" t="t" r="r" b="b"/>
              <a:pathLst>
                <a:path w="3119" h="3994" extrusionOk="0">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0" name="Google Shape;1150;p32"/>
            <p:cNvSpPr/>
            <p:nvPr/>
          </p:nvSpPr>
          <p:spPr>
            <a:xfrm>
              <a:off x="-1484038" y="4158923"/>
              <a:ext cx="190631" cy="170358"/>
            </a:xfrm>
            <a:custGeom>
              <a:avLst/>
              <a:gdLst/>
              <a:ahLst/>
              <a:cxnLst/>
              <a:rect l="l" t="t" r="r" b="b"/>
              <a:pathLst>
                <a:path w="4711" h="4210" extrusionOk="0">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1" name="Google Shape;1151;p32"/>
            <p:cNvSpPr/>
            <p:nvPr/>
          </p:nvSpPr>
          <p:spPr>
            <a:xfrm>
              <a:off x="-1276326" y="4142615"/>
              <a:ext cx="130985" cy="161213"/>
            </a:xfrm>
            <a:custGeom>
              <a:avLst/>
              <a:gdLst/>
              <a:ahLst/>
              <a:cxnLst/>
              <a:rect l="l" t="t" r="r" b="b"/>
              <a:pathLst>
                <a:path w="3237" h="3984" extrusionOk="0">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2" name="Google Shape;1152;p32"/>
            <p:cNvSpPr/>
            <p:nvPr/>
          </p:nvSpPr>
          <p:spPr>
            <a:xfrm>
              <a:off x="-1983104" y="4361900"/>
              <a:ext cx="891484" cy="214141"/>
            </a:xfrm>
            <a:custGeom>
              <a:avLst/>
              <a:gdLst/>
              <a:ahLst/>
              <a:cxnLst/>
              <a:rect l="l" t="t" r="r" b="b"/>
              <a:pathLst>
                <a:path w="22031" h="5292" extrusionOk="0">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3" name="Google Shape;1153;p32"/>
            <p:cNvSpPr/>
            <p:nvPr/>
          </p:nvSpPr>
          <p:spPr>
            <a:xfrm>
              <a:off x="-2057156" y="3972941"/>
              <a:ext cx="891484" cy="213858"/>
            </a:xfrm>
            <a:custGeom>
              <a:avLst/>
              <a:gdLst/>
              <a:ahLst/>
              <a:cxnLst/>
              <a:rect l="l" t="t" r="r" b="b"/>
              <a:pathLst>
                <a:path w="22031" h="5285" extrusionOk="0">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54" name="Google Shape;1154;p32"/>
          <p:cNvSpPr/>
          <p:nvPr/>
        </p:nvSpPr>
        <p:spPr>
          <a:xfrm>
            <a:off x="1567914" y="1733249"/>
            <a:ext cx="224856" cy="23829"/>
          </a:xfrm>
          <a:custGeom>
            <a:avLst/>
            <a:gdLst/>
            <a:ahLst/>
            <a:cxnLst/>
            <a:rect l="l" t="t" r="r" b="b"/>
            <a:pathLst>
              <a:path w="4001" h="424" extrusionOk="0">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55" name="Google Shape;1155;p32"/>
          <p:cNvGrpSpPr/>
          <p:nvPr/>
        </p:nvGrpSpPr>
        <p:grpSpPr>
          <a:xfrm>
            <a:off x="1435559" y="1136496"/>
            <a:ext cx="775567" cy="531822"/>
            <a:chOff x="2648547" y="1860013"/>
            <a:chExt cx="775567" cy="531822"/>
          </a:xfrm>
        </p:grpSpPr>
        <p:sp>
          <p:nvSpPr>
            <p:cNvPr id="1156" name="Google Shape;1156;p32"/>
            <p:cNvSpPr/>
            <p:nvPr/>
          </p:nvSpPr>
          <p:spPr>
            <a:xfrm>
              <a:off x="3185150" y="2166418"/>
              <a:ext cx="164891" cy="104869"/>
            </a:xfrm>
            <a:custGeom>
              <a:avLst/>
              <a:gdLst/>
              <a:ahLst/>
              <a:cxnLst/>
              <a:rect l="l" t="t" r="r" b="b"/>
              <a:pathLst>
                <a:path w="2934" h="1866" extrusionOk="0">
                  <a:moveTo>
                    <a:pt x="1" y="0"/>
                  </a:moveTo>
                  <a:lnTo>
                    <a:pt x="1" y="1866"/>
                  </a:lnTo>
                  <a:lnTo>
                    <a:pt x="2934" y="1866"/>
                  </a:lnTo>
                  <a:lnTo>
                    <a:pt x="29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7" name="Google Shape;1157;p32"/>
            <p:cNvSpPr/>
            <p:nvPr/>
          </p:nvSpPr>
          <p:spPr>
            <a:xfrm>
              <a:off x="3308960" y="2096055"/>
              <a:ext cx="115154" cy="245425"/>
            </a:xfrm>
            <a:custGeom>
              <a:avLst/>
              <a:gdLst/>
              <a:ahLst/>
              <a:cxnLst/>
              <a:rect l="l" t="t" r="r" b="b"/>
              <a:pathLst>
                <a:path w="2049" h="4367" extrusionOk="0">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8" name="Google Shape;1158;p32"/>
            <p:cNvSpPr/>
            <p:nvPr/>
          </p:nvSpPr>
          <p:spPr>
            <a:xfrm>
              <a:off x="2707445" y="2045924"/>
              <a:ext cx="529123" cy="345349"/>
            </a:xfrm>
            <a:custGeom>
              <a:avLst/>
              <a:gdLst/>
              <a:ahLst/>
              <a:cxnLst/>
              <a:rect l="l" t="t" r="r" b="b"/>
              <a:pathLst>
                <a:path w="9415" h="6145" extrusionOk="0">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9" name="Google Shape;1159;p32"/>
            <p:cNvSpPr/>
            <p:nvPr/>
          </p:nvSpPr>
          <p:spPr>
            <a:xfrm>
              <a:off x="2707445" y="2045924"/>
              <a:ext cx="529123" cy="345911"/>
            </a:xfrm>
            <a:custGeom>
              <a:avLst/>
              <a:gdLst/>
              <a:ahLst/>
              <a:cxnLst/>
              <a:rect l="l" t="t" r="r" b="b"/>
              <a:pathLst>
                <a:path w="9415" h="6155" extrusionOk="0">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0" name="Google Shape;1160;p32"/>
            <p:cNvSpPr/>
            <p:nvPr/>
          </p:nvSpPr>
          <p:spPr>
            <a:xfrm>
              <a:off x="2648547" y="1860013"/>
              <a:ext cx="315619" cy="316181"/>
            </a:xfrm>
            <a:custGeom>
              <a:avLst/>
              <a:gdLst/>
              <a:ahLst/>
              <a:cxnLst/>
              <a:rect l="l" t="t" r="r" b="b"/>
              <a:pathLst>
                <a:path w="5616" h="5626" extrusionOk="0">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1" name="Google Shape;1161;p32"/>
            <p:cNvSpPr/>
            <p:nvPr/>
          </p:nvSpPr>
          <p:spPr>
            <a:xfrm>
              <a:off x="2694463" y="1906490"/>
              <a:ext cx="285384" cy="269423"/>
            </a:xfrm>
            <a:custGeom>
              <a:avLst/>
              <a:gdLst/>
              <a:ahLst/>
              <a:cxnLst/>
              <a:rect l="l" t="t" r="r" b="b"/>
              <a:pathLst>
                <a:path w="5078" h="4794" extrusionOk="0">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2" name="Google Shape;1162;p32"/>
            <p:cNvSpPr/>
            <p:nvPr/>
          </p:nvSpPr>
          <p:spPr>
            <a:xfrm>
              <a:off x="3048976" y="2223181"/>
              <a:ext cx="115716" cy="115660"/>
            </a:xfrm>
            <a:custGeom>
              <a:avLst/>
              <a:gdLst/>
              <a:ahLst/>
              <a:cxnLst/>
              <a:rect l="l" t="t" r="r" b="b"/>
              <a:pathLst>
                <a:path w="2059" h="2058" extrusionOk="0">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3" name="Google Shape;1163;p32"/>
            <p:cNvSpPr/>
            <p:nvPr/>
          </p:nvSpPr>
          <p:spPr>
            <a:xfrm>
              <a:off x="2736508" y="1965958"/>
              <a:ext cx="123809" cy="105712"/>
            </a:xfrm>
            <a:custGeom>
              <a:avLst/>
              <a:gdLst/>
              <a:ahLst/>
              <a:cxnLst/>
              <a:rect l="l" t="t" r="r" b="b"/>
              <a:pathLst>
                <a:path w="2203" h="1881" extrusionOk="0">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4" name="Google Shape;1164;p32"/>
            <p:cNvSpPr/>
            <p:nvPr/>
          </p:nvSpPr>
          <p:spPr>
            <a:xfrm>
              <a:off x="3005758" y="1896768"/>
              <a:ext cx="242728" cy="242672"/>
            </a:xfrm>
            <a:custGeom>
              <a:avLst/>
              <a:gdLst/>
              <a:ahLst/>
              <a:cxnLst/>
              <a:rect l="l" t="t" r="r" b="b"/>
              <a:pathLst>
                <a:path w="4319" h="4318" extrusionOk="0">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5" name="Google Shape;1165;p32"/>
            <p:cNvSpPr/>
            <p:nvPr/>
          </p:nvSpPr>
          <p:spPr>
            <a:xfrm>
              <a:off x="3041951" y="1932399"/>
              <a:ext cx="218393" cy="207041"/>
            </a:xfrm>
            <a:custGeom>
              <a:avLst/>
              <a:gdLst/>
              <a:ahLst/>
              <a:cxnLst/>
              <a:rect l="l" t="t" r="r" b="b"/>
              <a:pathLst>
                <a:path w="3886" h="3684" extrusionOk="0">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6" name="Google Shape;1166;p32"/>
            <p:cNvSpPr/>
            <p:nvPr/>
          </p:nvSpPr>
          <p:spPr>
            <a:xfrm>
              <a:off x="3084589" y="1991058"/>
              <a:ext cx="75701" cy="65080"/>
            </a:xfrm>
            <a:custGeom>
              <a:avLst/>
              <a:gdLst/>
              <a:ahLst/>
              <a:cxnLst/>
              <a:rect l="l" t="t" r="r" b="b"/>
              <a:pathLst>
                <a:path w="1347" h="1158" extrusionOk="0">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7" name="Google Shape;1167;p32"/>
            <p:cNvSpPr/>
            <p:nvPr/>
          </p:nvSpPr>
          <p:spPr>
            <a:xfrm>
              <a:off x="2851518" y="1924765"/>
              <a:ext cx="57212" cy="47658"/>
            </a:xfrm>
            <a:custGeom>
              <a:avLst/>
              <a:gdLst/>
              <a:ahLst/>
              <a:cxnLst/>
              <a:rect l="l" t="t" r="r" b="b"/>
              <a:pathLst>
                <a:path w="1018" h="848" extrusionOk="0">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8" name="Google Shape;1168;p32"/>
            <p:cNvSpPr/>
            <p:nvPr/>
          </p:nvSpPr>
          <p:spPr>
            <a:xfrm>
              <a:off x="2703611" y="2072392"/>
              <a:ext cx="57549" cy="47601"/>
            </a:xfrm>
            <a:custGeom>
              <a:avLst/>
              <a:gdLst/>
              <a:ahLst/>
              <a:cxnLst/>
              <a:rect l="l" t="t" r="r" b="b"/>
              <a:pathLst>
                <a:path w="1024" h="847" extrusionOk="0">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9" name="Google Shape;1169;p32"/>
            <p:cNvSpPr/>
            <p:nvPr/>
          </p:nvSpPr>
          <p:spPr>
            <a:xfrm>
              <a:off x="2846712" y="2072392"/>
              <a:ext cx="57099" cy="47601"/>
            </a:xfrm>
            <a:custGeom>
              <a:avLst/>
              <a:gdLst/>
              <a:ahLst/>
              <a:cxnLst/>
              <a:rect l="l" t="t" r="r" b="b"/>
              <a:pathLst>
                <a:path w="1016" h="847" extrusionOk="0">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0" name="Google Shape;1170;p32"/>
            <p:cNvSpPr/>
            <p:nvPr/>
          </p:nvSpPr>
          <p:spPr>
            <a:xfrm>
              <a:off x="2703580" y="1919003"/>
              <a:ext cx="57605" cy="47658"/>
            </a:xfrm>
            <a:custGeom>
              <a:avLst/>
              <a:gdLst/>
              <a:ahLst/>
              <a:cxnLst/>
              <a:rect l="l" t="t" r="r" b="b"/>
              <a:pathLst>
                <a:path w="1025" h="848" extrusionOk="0">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1" name="Google Shape;1171;p32"/>
            <p:cNvSpPr/>
            <p:nvPr/>
          </p:nvSpPr>
          <p:spPr>
            <a:xfrm>
              <a:off x="3155177" y="1949820"/>
              <a:ext cx="45859" cy="36586"/>
            </a:xfrm>
            <a:custGeom>
              <a:avLst/>
              <a:gdLst/>
              <a:ahLst/>
              <a:cxnLst/>
              <a:rect l="l" t="t" r="r" b="b"/>
              <a:pathLst>
                <a:path w="816" h="651" extrusionOk="0">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2" name="Google Shape;1172;p32"/>
            <p:cNvSpPr/>
            <p:nvPr/>
          </p:nvSpPr>
          <p:spPr>
            <a:xfrm>
              <a:off x="3047739" y="2056153"/>
              <a:ext cx="46309" cy="36811"/>
            </a:xfrm>
            <a:custGeom>
              <a:avLst/>
              <a:gdLst/>
              <a:ahLst/>
              <a:cxnLst/>
              <a:rect l="l" t="t" r="r" b="b"/>
              <a:pathLst>
                <a:path w="824" h="655" extrusionOk="0">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3" name="Google Shape;1173;p32"/>
            <p:cNvSpPr/>
            <p:nvPr/>
          </p:nvSpPr>
          <p:spPr>
            <a:xfrm>
              <a:off x="3160309" y="2056153"/>
              <a:ext cx="46590" cy="36811"/>
            </a:xfrm>
            <a:custGeom>
              <a:avLst/>
              <a:gdLst/>
              <a:ahLst/>
              <a:cxnLst/>
              <a:rect l="l" t="t" r="r" b="b"/>
              <a:pathLst>
                <a:path w="829" h="655" extrusionOk="0">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4" name="Google Shape;1174;p32"/>
            <p:cNvSpPr/>
            <p:nvPr/>
          </p:nvSpPr>
          <p:spPr>
            <a:xfrm>
              <a:off x="3054471" y="1949595"/>
              <a:ext cx="46477" cy="36811"/>
            </a:xfrm>
            <a:custGeom>
              <a:avLst/>
              <a:gdLst/>
              <a:ahLst/>
              <a:cxnLst/>
              <a:rect l="l" t="t" r="r" b="b"/>
              <a:pathLst>
                <a:path w="827" h="655" extrusionOk="0">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5" name="Google Shape;1175;p32"/>
            <p:cNvSpPr/>
            <p:nvPr/>
          </p:nvSpPr>
          <p:spPr>
            <a:xfrm>
              <a:off x="2754991" y="2211828"/>
              <a:ext cx="224856" cy="23267"/>
            </a:xfrm>
            <a:custGeom>
              <a:avLst/>
              <a:gdLst/>
              <a:ahLst/>
              <a:cxnLst/>
              <a:rect l="l" t="t" r="r" b="b"/>
              <a:pathLst>
                <a:path w="4001" h="414" extrusionOk="0">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6" name="Google Shape;1176;p32"/>
            <p:cNvSpPr/>
            <p:nvPr/>
          </p:nvSpPr>
          <p:spPr>
            <a:xfrm>
              <a:off x="2754991" y="2269096"/>
              <a:ext cx="224856" cy="23829"/>
            </a:xfrm>
            <a:custGeom>
              <a:avLst/>
              <a:gdLst/>
              <a:ahLst/>
              <a:cxnLst/>
              <a:rect l="l" t="t" r="r" b="b"/>
              <a:pathLst>
                <a:path w="4001" h="424" extrusionOk="0">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7" name="Google Shape;1177;p32"/>
            <p:cNvSpPr/>
            <p:nvPr/>
          </p:nvSpPr>
          <p:spPr>
            <a:xfrm>
              <a:off x="3106806" y="2223181"/>
              <a:ext cx="57886" cy="115660"/>
            </a:xfrm>
            <a:custGeom>
              <a:avLst/>
              <a:gdLst/>
              <a:ahLst/>
              <a:cxnLst/>
              <a:rect l="l" t="t" r="r" b="b"/>
              <a:pathLst>
                <a:path w="1030" h="2058" extrusionOk="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8" name="Google Shape;1178;p32"/>
          <p:cNvGrpSpPr/>
          <p:nvPr/>
        </p:nvGrpSpPr>
        <p:grpSpPr>
          <a:xfrm>
            <a:off x="4104361" y="252775"/>
            <a:ext cx="1098564" cy="1098564"/>
            <a:chOff x="5578609" y="1683904"/>
            <a:chExt cx="1098564" cy="1098564"/>
          </a:xfrm>
        </p:grpSpPr>
        <p:sp>
          <p:nvSpPr>
            <p:cNvPr id="1179" name="Google Shape;1179;p32"/>
            <p:cNvSpPr/>
            <p:nvPr/>
          </p:nvSpPr>
          <p:spPr>
            <a:xfrm rot="2700000">
              <a:off x="5738731" y="1845544"/>
              <a:ext cx="778320" cy="775285"/>
            </a:xfrm>
            <a:custGeom>
              <a:avLst/>
              <a:gdLst/>
              <a:ahLst/>
              <a:cxnLst/>
              <a:rect l="l" t="t" r="r" b="b"/>
              <a:pathLst>
                <a:path w="13849" h="13795" extrusionOk="0">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0" name="Google Shape;1180;p32"/>
            <p:cNvSpPr/>
            <p:nvPr/>
          </p:nvSpPr>
          <p:spPr>
            <a:xfrm rot="2700000">
              <a:off x="5954048" y="1934498"/>
              <a:ext cx="525361" cy="775847"/>
            </a:xfrm>
            <a:custGeom>
              <a:avLst/>
              <a:gdLst/>
              <a:ahLst/>
              <a:cxnLst/>
              <a:rect l="l" t="t" r="r" b="b"/>
              <a:pathLst>
                <a:path w="9348" h="13805" extrusionOk="0">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1" name="Google Shape;1181;p32"/>
            <p:cNvSpPr/>
            <p:nvPr/>
          </p:nvSpPr>
          <p:spPr>
            <a:xfrm rot="2700000">
              <a:off x="5856862" y="1987479"/>
              <a:ext cx="491866" cy="491135"/>
            </a:xfrm>
            <a:custGeom>
              <a:avLst/>
              <a:gdLst/>
              <a:ahLst/>
              <a:cxnLst/>
              <a:rect l="l" t="t" r="r" b="b"/>
              <a:pathLst>
                <a:path w="8752" h="8739" extrusionOk="0">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2" name="Google Shape;1182;p32"/>
            <p:cNvSpPr/>
            <p:nvPr/>
          </p:nvSpPr>
          <p:spPr>
            <a:xfrm rot="2700000">
              <a:off x="6004946" y="2048818"/>
              <a:ext cx="318375" cy="491135"/>
            </a:xfrm>
            <a:custGeom>
              <a:avLst/>
              <a:gdLst/>
              <a:ahLst/>
              <a:cxnLst/>
              <a:rect l="l" t="t" r="r" b="b"/>
              <a:pathLst>
                <a:path w="5665" h="8739" extrusionOk="0">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3" name="Google Shape;1183;p32"/>
            <p:cNvSpPr/>
            <p:nvPr/>
          </p:nvSpPr>
          <p:spPr>
            <a:xfrm rot="2700000">
              <a:off x="5926224" y="2143647"/>
              <a:ext cx="157305" cy="153764"/>
            </a:xfrm>
            <a:custGeom>
              <a:avLst/>
              <a:gdLst/>
              <a:ahLst/>
              <a:cxnLst/>
              <a:rect l="l" t="t" r="r" b="b"/>
              <a:pathLst>
                <a:path w="2799" h="2736" extrusionOk="0">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4" name="Google Shape;1184;p32"/>
            <p:cNvSpPr/>
            <p:nvPr/>
          </p:nvSpPr>
          <p:spPr>
            <a:xfrm rot="2700000">
              <a:off x="6035006" y="2181239"/>
              <a:ext cx="124372" cy="120943"/>
            </a:xfrm>
            <a:custGeom>
              <a:avLst/>
              <a:gdLst/>
              <a:ahLst/>
              <a:cxnLst/>
              <a:rect l="l" t="t" r="r" b="b"/>
              <a:pathLst>
                <a:path w="2213" h="2152" extrusionOk="0">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5" name="Google Shape;1185;p32"/>
            <p:cNvSpPr/>
            <p:nvPr/>
          </p:nvSpPr>
          <p:spPr>
            <a:xfrm rot="2700000">
              <a:off x="6105342" y="2149103"/>
              <a:ext cx="126563" cy="160059"/>
            </a:xfrm>
            <a:custGeom>
              <a:avLst/>
              <a:gdLst/>
              <a:ahLst/>
              <a:cxnLst/>
              <a:rect l="l" t="t" r="r" b="b"/>
              <a:pathLst>
                <a:path w="2252" h="2848" extrusionOk="0">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6" name="Google Shape;1186;p32"/>
          <p:cNvGrpSpPr/>
          <p:nvPr/>
        </p:nvGrpSpPr>
        <p:grpSpPr>
          <a:xfrm rot="-1936839">
            <a:off x="2442" y="4222729"/>
            <a:ext cx="876154" cy="670889"/>
            <a:chOff x="8039217" y="153473"/>
            <a:chExt cx="898762" cy="763062"/>
          </a:xfrm>
        </p:grpSpPr>
        <p:sp>
          <p:nvSpPr>
            <p:cNvPr id="1187" name="Google Shape;1187;p3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8" name="Google Shape;1188;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9" name="Google Shape;1189;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0" name="Google Shape;1190;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1" name="Google Shape;1191;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6" name="Google Shape;1196;p3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9" name="Google Shape;1199;p3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21823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solidFill>
                <a:schemeClr val="lt1"/>
              </a:solidFill>
            </a:endParaRPr>
          </a:p>
        </p:txBody>
      </p:sp>
      <p:sp>
        <p:nvSpPr>
          <p:cNvPr id="1072" name="Google Shape;1072;p32"/>
          <p:cNvSpPr txBox="1">
            <a:spLocks noGrp="1"/>
          </p:cNvSpPr>
          <p:nvPr>
            <p:ph type="subTitle" idx="3"/>
          </p:nvPr>
        </p:nvSpPr>
        <p:spPr>
          <a:xfrm>
            <a:off x="904467" y="1717692"/>
            <a:ext cx="7673731" cy="2868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The Movie Recommendation Engine successfully provides personalized movie suggestions by implementing collaborative filtering and addressing the cold start problem. Using the </a:t>
            </a:r>
            <a:r>
              <a:rPr lang="en-US" sz="1050" dirty="0" err="1"/>
              <a:t>MovieLens</a:t>
            </a:r>
            <a:r>
              <a:rPr lang="en-US" sz="1050" dirty="0"/>
              <a:t> dataset, the engine generates recommendations based on user behavior, ratings, and content-based features like movie genres and keywords. By combining collaborative filtering with content-based methods, the system is capable of offering accurate recommendations even for new users with no prior history.</a:t>
            </a:r>
          </a:p>
          <a:p>
            <a:pPr marL="0" lvl="0" indent="0" algn="l" rtl="0">
              <a:spcBef>
                <a:spcPts val="0"/>
              </a:spcBef>
              <a:spcAft>
                <a:spcPts val="0"/>
              </a:spcAft>
              <a:buNone/>
            </a:pPr>
            <a:endParaRPr lang="en-US" sz="1050" dirty="0"/>
          </a:p>
          <a:p>
            <a:pPr marL="0" lvl="0" indent="0" algn="l" rtl="0">
              <a:spcBef>
                <a:spcPts val="0"/>
              </a:spcBef>
              <a:spcAft>
                <a:spcPts val="0"/>
              </a:spcAft>
              <a:buNone/>
            </a:pPr>
            <a:r>
              <a:rPr lang="en-US" sz="1050" b="1" dirty="0"/>
              <a:t>The system includes various recommendation strategies:</a:t>
            </a:r>
          </a:p>
          <a:p>
            <a:pPr marL="0" lvl="0" indent="0" algn="l" rtl="0">
              <a:spcBef>
                <a:spcPts val="0"/>
              </a:spcBef>
              <a:spcAft>
                <a:spcPts val="0"/>
              </a:spcAft>
              <a:buNone/>
            </a:pPr>
            <a:endParaRPr lang="en-US" sz="1050" dirty="0"/>
          </a:p>
          <a:p>
            <a:pPr marL="0" lvl="0" indent="0" algn="l" rtl="0">
              <a:spcBef>
                <a:spcPts val="0"/>
              </a:spcBef>
              <a:spcAft>
                <a:spcPts val="0"/>
              </a:spcAft>
              <a:buNone/>
            </a:pPr>
            <a:r>
              <a:rPr lang="en-US" sz="1050" b="1" dirty="0"/>
              <a:t>Top 5 Highest-Rated Movies: </a:t>
            </a:r>
            <a:r>
              <a:rPr lang="en-US" sz="1050" dirty="0"/>
              <a:t>A quality-based approach that recommends movies with the highest average user ratings.</a:t>
            </a:r>
          </a:p>
          <a:p>
            <a:pPr marL="0" lvl="0" indent="0" algn="l" rtl="0">
              <a:spcBef>
                <a:spcPts val="0"/>
              </a:spcBef>
              <a:spcAft>
                <a:spcPts val="0"/>
              </a:spcAft>
              <a:buNone/>
            </a:pPr>
            <a:r>
              <a:rPr lang="en-US" sz="1050" b="1" dirty="0"/>
              <a:t>Top 5 Most Rated Movies: </a:t>
            </a:r>
            <a:r>
              <a:rPr lang="en-US" sz="1050" dirty="0"/>
              <a:t>A popularity-based approach that recommends movies with the most ratings, ensuring that widely viewed and discussed films are suggested.</a:t>
            </a:r>
          </a:p>
          <a:p>
            <a:pPr marL="0" lvl="0" indent="0" algn="l" rtl="0">
              <a:spcBef>
                <a:spcPts val="0"/>
              </a:spcBef>
              <a:spcAft>
                <a:spcPts val="0"/>
              </a:spcAft>
              <a:buNone/>
            </a:pPr>
            <a:r>
              <a:rPr lang="en-US" sz="1050" b="1" dirty="0"/>
              <a:t>Cold Start Handling: </a:t>
            </a:r>
            <a:r>
              <a:rPr lang="en-US" sz="1050" dirty="0"/>
              <a:t>For new users, recommendations are based on their selected keywords representing movie tastes (e.g., genres, tags), ensuring they receive personalized recommendations even without historical data.</a:t>
            </a:r>
          </a:p>
        </p:txBody>
      </p:sp>
      <p:grpSp>
        <p:nvGrpSpPr>
          <p:cNvPr id="1074" name="Google Shape;1074;p32"/>
          <p:cNvGrpSpPr/>
          <p:nvPr/>
        </p:nvGrpSpPr>
        <p:grpSpPr>
          <a:xfrm rot="452190">
            <a:off x="7534919" y="307591"/>
            <a:ext cx="1540552" cy="1146541"/>
            <a:chOff x="6833425" y="231725"/>
            <a:chExt cx="1950919" cy="1463845"/>
          </a:xfrm>
        </p:grpSpPr>
        <p:sp>
          <p:nvSpPr>
            <p:cNvPr id="1075" name="Google Shape;1075;p32"/>
            <p:cNvSpPr/>
            <p:nvPr/>
          </p:nvSpPr>
          <p:spPr>
            <a:xfrm>
              <a:off x="6833425" y="231725"/>
              <a:ext cx="1950919" cy="1463845"/>
            </a:xfrm>
            <a:custGeom>
              <a:avLst/>
              <a:gdLst/>
              <a:ahLst/>
              <a:cxnLst/>
              <a:rect l="l" t="t" r="r" b="b"/>
              <a:pathLst>
                <a:path w="56532" h="42418" extrusionOk="0">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1076;p32"/>
            <p:cNvSpPr/>
            <p:nvPr/>
          </p:nvSpPr>
          <p:spPr>
            <a:xfrm>
              <a:off x="6885017" y="278934"/>
              <a:ext cx="1852117" cy="1353310"/>
            </a:xfrm>
            <a:custGeom>
              <a:avLst/>
              <a:gdLst/>
              <a:ahLst/>
              <a:cxnLst/>
              <a:rect l="l" t="t" r="r" b="b"/>
              <a:pathLst>
                <a:path w="53669" h="39215" extrusionOk="0">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7" name="Google Shape;1077;p32"/>
            <p:cNvSpPr/>
            <p:nvPr/>
          </p:nvSpPr>
          <p:spPr>
            <a:xfrm>
              <a:off x="7714834" y="361756"/>
              <a:ext cx="285812" cy="266072"/>
            </a:xfrm>
            <a:custGeom>
              <a:avLst/>
              <a:gdLst/>
              <a:ahLst/>
              <a:cxnLst/>
              <a:rect l="l" t="t" r="r" b="b"/>
              <a:pathLst>
                <a:path w="8282" h="7710" extrusionOk="0">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8" name="Google Shape;1078;p32"/>
            <p:cNvSpPr/>
            <p:nvPr/>
          </p:nvSpPr>
          <p:spPr>
            <a:xfrm>
              <a:off x="8381075" y="1029372"/>
              <a:ext cx="286813" cy="266003"/>
            </a:xfrm>
            <a:custGeom>
              <a:avLst/>
              <a:gdLst/>
              <a:ahLst/>
              <a:cxnLst/>
              <a:rect l="l" t="t" r="r" b="b"/>
              <a:pathLst>
                <a:path w="8311" h="7708" extrusionOk="0">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9" name="Google Shape;1079;p32"/>
            <p:cNvSpPr/>
            <p:nvPr/>
          </p:nvSpPr>
          <p:spPr>
            <a:xfrm>
              <a:off x="7095767" y="1215894"/>
              <a:ext cx="285812" cy="265831"/>
            </a:xfrm>
            <a:custGeom>
              <a:avLst/>
              <a:gdLst/>
              <a:ahLst/>
              <a:cxnLst/>
              <a:rect l="l" t="t" r="r" b="b"/>
              <a:pathLst>
                <a:path w="8282" h="7703" extrusionOk="0">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0" name="Google Shape;1080;p32"/>
            <p:cNvSpPr/>
            <p:nvPr/>
          </p:nvSpPr>
          <p:spPr>
            <a:xfrm>
              <a:off x="6905377" y="294532"/>
              <a:ext cx="921831" cy="821718"/>
            </a:xfrm>
            <a:custGeom>
              <a:avLst/>
              <a:gdLst/>
              <a:ahLst/>
              <a:cxnLst/>
              <a:rect l="l" t="t" r="r" b="b"/>
              <a:pathLst>
                <a:path w="26712" h="23811" extrusionOk="0">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1" name="Google Shape;1081;p32"/>
            <p:cNvSpPr/>
            <p:nvPr/>
          </p:nvSpPr>
          <p:spPr>
            <a:xfrm>
              <a:off x="6934227" y="361273"/>
              <a:ext cx="689510" cy="334436"/>
            </a:xfrm>
            <a:custGeom>
              <a:avLst/>
              <a:gdLst/>
              <a:ahLst/>
              <a:cxnLst/>
              <a:rect l="l" t="t" r="r" b="b"/>
              <a:pathLst>
                <a:path w="19980" h="9691" extrusionOk="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2" name="Google Shape;1082;p32"/>
            <p:cNvSpPr/>
            <p:nvPr/>
          </p:nvSpPr>
          <p:spPr>
            <a:xfrm>
              <a:off x="6901995" y="429808"/>
              <a:ext cx="760083" cy="336852"/>
            </a:xfrm>
            <a:custGeom>
              <a:avLst/>
              <a:gdLst/>
              <a:ahLst/>
              <a:cxnLst/>
              <a:rect l="l" t="t" r="r" b="b"/>
              <a:pathLst>
                <a:path w="22025" h="9761" extrusionOk="0">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3" name="Google Shape;1083;p32"/>
            <p:cNvSpPr/>
            <p:nvPr/>
          </p:nvSpPr>
          <p:spPr>
            <a:xfrm>
              <a:off x="6993273" y="571124"/>
              <a:ext cx="113400" cy="140870"/>
            </a:xfrm>
            <a:custGeom>
              <a:avLst/>
              <a:gdLst/>
              <a:ahLst/>
              <a:cxnLst/>
              <a:rect l="l" t="t" r="r" b="b"/>
              <a:pathLst>
                <a:path w="3286" h="4082" extrusionOk="0">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4" name="Google Shape;1084;p32"/>
            <p:cNvSpPr/>
            <p:nvPr/>
          </p:nvSpPr>
          <p:spPr>
            <a:xfrm>
              <a:off x="7079478" y="529367"/>
              <a:ext cx="113055" cy="140904"/>
            </a:xfrm>
            <a:custGeom>
              <a:avLst/>
              <a:gdLst/>
              <a:ahLst/>
              <a:cxnLst/>
              <a:rect l="l" t="t" r="r" b="b"/>
              <a:pathLst>
                <a:path w="3276" h="4083" extrusionOk="0">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5" name="Google Shape;1085;p32"/>
            <p:cNvSpPr/>
            <p:nvPr/>
          </p:nvSpPr>
          <p:spPr>
            <a:xfrm>
              <a:off x="7165372" y="487956"/>
              <a:ext cx="113055" cy="140904"/>
            </a:xfrm>
            <a:custGeom>
              <a:avLst/>
              <a:gdLst/>
              <a:ahLst/>
              <a:cxnLst/>
              <a:rect l="l" t="t" r="r" b="b"/>
              <a:pathLst>
                <a:path w="3276" h="4083" extrusionOk="0">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6" name="Google Shape;1086;p32"/>
            <p:cNvSpPr/>
            <p:nvPr/>
          </p:nvSpPr>
          <p:spPr>
            <a:xfrm>
              <a:off x="7251232" y="446580"/>
              <a:ext cx="113400" cy="140870"/>
            </a:xfrm>
            <a:custGeom>
              <a:avLst/>
              <a:gdLst/>
              <a:ahLst/>
              <a:cxnLst/>
              <a:rect l="l" t="t" r="r" b="b"/>
              <a:pathLst>
                <a:path w="3286" h="4082" extrusionOk="0">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7" name="Google Shape;1087;p32"/>
            <p:cNvSpPr/>
            <p:nvPr/>
          </p:nvSpPr>
          <p:spPr>
            <a:xfrm>
              <a:off x="7337437" y="404823"/>
              <a:ext cx="113055" cy="140870"/>
            </a:xfrm>
            <a:custGeom>
              <a:avLst/>
              <a:gdLst/>
              <a:ahLst/>
              <a:cxnLst/>
              <a:rect l="l" t="t" r="r" b="b"/>
              <a:pathLst>
                <a:path w="3276" h="4082" extrusionOk="0">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8" name="Google Shape;1088;p32"/>
            <p:cNvSpPr/>
            <p:nvPr/>
          </p:nvSpPr>
          <p:spPr>
            <a:xfrm>
              <a:off x="7423297" y="363412"/>
              <a:ext cx="113055" cy="140904"/>
            </a:xfrm>
            <a:custGeom>
              <a:avLst/>
              <a:gdLst/>
              <a:ahLst/>
              <a:cxnLst/>
              <a:rect l="l" t="t" r="r" b="b"/>
              <a:pathLst>
                <a:path w="3276" h="4083" extrusionOk="0">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1089;p32"/>
            <p:cNvSpPr/>
            <p:nvPr/>
          </p:nvSpPr>
          <p:spPr>
            <a:xfrm>
              <a:off x="7509157" y="321656"/>
              <a:ext cx="113055" cy="141249"/>
            </a:xfrm>
            <a:custGeom>
              <a:avLst/>
              <a:gdLst/>
              <a:ahLst/>
              <a:cxnLst/>
              <a:rect l="l" t="t" r="r" b="b"/>
              <a:pathLst>
                <a:path w="3276" h="4093" extrusionOk="0">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1090;p32"/>
            <p:cNvSpPr/>
            <p:nvPr/>
          </p:nvSpPr>
          <p:spPr>
            <a:xfrm>
              <a:off x="7041138" y="515115"/>
              <a:ext cx="600578" cy="292265"/>
            </a:xfrm>
            <a:custGeom>
              <a:avLst/>
              <a:gdLst/>
              <a:ahLst/>
              <a:cxnLst/>
              <a:rect l="l" t="t" r="r" b="b"/>
              <a:pathLst>
                <a:path w="17403" h="8469" extrusionOk="0">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32"/>
            <p:cNvSpPr/>
            <p:nvPr/>
          </p:nvSpPr>
          <p:spPr>
            <a:xfrm>
              <a:off x="7086622" y="609015"/>
              <a:ext cx="600232" cy="292024"/>
            </a:xfrm>
            <a:custGeom>
              <a:avLst/>
              <a:gdLst/>
              <a:ahLst/>
              <a:cxnLst/>
              <a:rect l="l" t="t" r="r" b="b"/>
              <a:pathLst>
                <a:path w="17393" h="8462" extrusionOk="0">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2" name="Google Shape;1092;p32"/>
            <p:cNvSpPr/>
            <p:nvPr/>
          </p:nvSpPr>
          <p:spPr>
            <a:xfrm>
              <a:off x="7131070" y="702707"/>
              <a:ext cx="601233" cy="292024"/>
            </a:xfrm>
            <a:custGeom>
              <a:avLst/>
              <a:gdLst/>
              <a:ahLst/>
              <a:cxnLst/>
              <a:rect l="l" t="t" r="r" b="b"/>
              <a:pathLst>
                <a:path w="17422" h="8462" extrusionOk="0">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3" name="Google Shape;1093;p32"/>
            <p:cNvSpPr/>
            <p:nvPr/>
          </p:nvSpPr>
          <p:spPr>
            <a:xfrm>
              <a:off x="7160955" y="743256"/>
              <a:ext cx="51938" cy="99078"/>
            </a:xfrm>
            <a:custGeom>
              <a:avLst/>
              <a:gdLst/>
              <a:ahLst/>
              <a:cxnLst/>
              <a:rect l="l" t="t" r="r" b="b"/>
              <a:pathLst>
                <a:path w="1505" h="2871" extrusionOk="0">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4" name="Google Shape;1094;p32"/>
            <p:cNvSpPr/>
            <p:nvPr/>
          </p:nvSpPr>
          <p:spPr>
            <a:xfrm>
              <a:off x="7376260" y="755921"/>
              <a:ext cx="51489" cy="98630"/>
            </a:xfrm>
            <a:custGeom>
              <a:avLst/>
              <a:gdLst/>
              <a:ahLst/>
              <a:cxnLst/>
              <a:rect l="l" t="t" r="r" b="b"/>
              <a:pathLst>
                <a:path w="1492" h="2858" extrusionOk="0">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5" name="Google Shape;1095;p32"/>
            <p:cNvSpPr/>
            <p:nvPr/>
          </p:nvSpPr>
          <p:spPr>
            <a:xfrm>
              <a:off x="7458359" y="600249"/>
              <a:ext cx="51523" cy="98526"/>
            </a:xfrm>
            <a:custGeom>
              <a:avLst/>
              <a:gdLst/>
              <a:ahLst/>
              <a:cxnLst/>
              <a:rect l="l" t="t" r="r" b="b"/>
              <a:pathLst>
                <a:path w="1493" h="2855" extrusionOk="0">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6" name="Google Shape;1096;p32"/>
            <p:cNvSpPr/>
            <p:nvPr/>
          </p:nvSpPr>
          <p:spPr>
            <a:xfrm>
              <a:off x="7820743" y="528712"/>
              <a:ext cx="166649" cy="139179"/>
            </a:xfrm>
            <a:custGeom>
              <a:avLst/>
              <a:gdLst/>
              <a:ahLst/>
              <a:cxnLst/>
              <a:rect l="l" t="t" r="r" b="b"/>
              <a:pathLst>
                <a:path w="4829" h="4033" extrusionOk="0">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7" name="Google Shape;1097;p32"/>
            <p:cNvSpPr/>
            <p:nvPr/>
          </p:nvSpPr>
          <p:spPr>
            <a:xfrm>
              <a:off x="8155383" y="672995"/>
              <a:ext cx="203678" cy="337680"/>
            </a:xfrm>
            <a:custGeom>
              <a:avLst/>
              <a:gdLst/>
              <a:ahLst/>
              <a:cxnLst/>
              <a:rect l="l" t="t" r="r" b="b"/>
              <a:pathLst>
                <a:path w="5902" h="9785" extrusionOk="0">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8" name="Google Shape;1098;p32"/>
            <p:cNvSpPr/>
            <p:nvPr/>
          </p:nvSpPr>
          <p:spPr>
            <a:xfrm>
              <a:off x="7971412" y="899307"/>
              <a:ext cx="231838" cy="179935"/>
            </a:xfrm>
            <a:custGeom>
              <a:avLst/>
              <a:gdLst/>
              <a:ahLst/>
              <a:cxnLst/>
              <a:rect l="l" t="t" r="r" b="b"/>
              <a:pathLst>
                <a:path w="6718" h="5214" extrusionOk="0">
                  <a:moveTo>
                    <a:pt x="6718" y="1"/>
                  </a:moveTo>
                  <a:lnTo>
                    <a:pt x="1" y="1840"/>
                  </a:lnTo>
                  <a:lnTo>
                    <a:pt x="1" y="5213"/>
                  </a:lnTo>
                  <a:lnTo>
                    <a:pt x="6216" y="5213"/>
                  </a:lnTo>
                  <a:lnTo>
                    <a:pt x="6718" y="1"/>
                  </a:ln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9" name="Google Shape;1099;p32"/>
            <p:cNvSpPr/>
            <p:nvPr/>
          </p:nvSpPr>
          <p:spPr>
            <a:xfrm>
              <a:off x="7815981" y="526572"/>
              <a:ext cx="454152" cy="468404"/>
            </a:xfrm>
            <a:custGeom>
              <a:avLst/>
              <a:gdLst/>
              <a:ahLst/>
              <a:cxnLst/>
              <a:rect l="l" t="t" r="r" b="b"/>
              <a:pathLst>
                <a:path w="13160" h="13573" extrusionOk="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0" name="Google Shape;1100;p32"/>
            <p:cNvSpPr/>
            <p:nvPr/>
          </p:nvSpPr>
          <p:spPr>
            <a:xfrm>
              <a:off x="8164528" y="790223"/>
              <a:ext cx="149704" cy="126514"/>
            </a:xfrm>
            <a:custGeom>
              <a:avLst/>
              <a:gdLst/>
              <a:ahLst/>
              <a:cxnLst/>
              <a:rect l="l" t="t" r="r" b="b"/>
              <a:pathLst>
                <a:path w="4338" h="3666" extrusionOk="0">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1" name="Google Shape;1101;p32"/>
            <p:cNvSpPr/>
            <p:nvPr/>
          </p:nvSpPr>
          <p:spPr>
            <a:xfrm>
              <a:off x="8206629" y="817520"/>
              <a:ext cx="69848" cy="68916"/>
            </a:xfrm>
            <a:custGeom>
              <a:avLst/>
              <a:gdLst/>
              <a:ahLst/>
              <a:cxnLst/>
              <a:rect l="l" t="t" r="r" b="b"/>
              <a:pathLst>
                <a:path w="2024" h="1997" extrusionOk="0">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32"/>
            <p:cNvSpPr/>
            <p:nvPr/>
          </p:nvSpPr>
          <p:spPr>
            <a:xfrm>
              <a:off x="8012133" y="759372"/>
              <a:ext cx="42378" cy="35856"/>
            </a:xfrm>
            <a:custGeom>
              <a:avLst/>
              <a:gdLst/>
              <a:ahLst/>
              <a:cxnLst/>
              <a:rect l="l" t="t" r="r" b="b"/>
              <a:pathLst>
                <a:path w="1228" h="1039" extrusionOk="0">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32"/>
            <p:cNvSpPr/>
            <p:nvPr/>
          </p:nvSpPr>
          <p:spPr>
            <a:xfrm>
              <a:off x="7872646" y="753885"/>
              <a:ext cx="42275" cy="35545"/>
            </a:xfrm>
            <a:custGeom>
              <a:avLst/>
              <a:gdLst/>
              <a:ahLst/>
              <a:cxnLst/>
              <a:rect l="l" t="t" r="r" b="b"/>
              <a:pathLst>
                <a:path w="1225" h="1030" extrusionOk="0">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32"/>
            <p:cNvSpPr/>
            <p:nvPr/>
          </p:nvSpPr>
          <p:spPr>
            <a:xfrm>
              <a:off x="7925273" y="767343"/>
              <a:ext cx="26159" cy="67191"/>
            </a:xfrm>
            <a:custGeom>
              <a:avLst/>
              <a:gdLst/>
              <a:ahLst/>
              <a:cxnLst/>
              <a:rect l="l" t="t" r="r" b="b"/>
              <a:pathLst>
                <a:path w="758" h="1947" extrusionOk="0">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32"/>
            <p:cNvSpPr/>
            <p:nvPr/>
          </p:nvSpPr>
          <p:spPr>
            <a:xfrm>
              <a:off x="7924790" y="836293"/>
              <a:ext cx="56562" cy="30472"/>
            </a:xfrm>
            <a:custGeom>
              <a:avLst/>
              <a:gdLst/>
              <a:ahLst/>
              <a:cxnLst/>
              <a:rect l="l" t="t" r="r" b="b"/>
              <a:pathLst>
                <a:path w="1639" h="883" extrusionOk="0">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32"/>
            <p:cNvSpPr/>
            <p:nvPr/>
          </p:nvSpPr>
          <p:spPr>
            <a:xfrm>
              <a:off x="8063380" y="553144"/>
              <a:ext cx="288538" cy="287158"/>
            </a:xfrm>
            <a:custGeom>
              <a:avLst/>
              <a:gdLst/>
              <a:ahLst/>
              <a:cxnLst/>
              <a:rect l="l" t="t" r="r" b="b"/>
              <a:pathLst>
                <a:path w="8361" h="8321" extrusionOk="0">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32"/>
            <p:cNvSpPr/>
            <p:nvPr/>
          </p:nvSpPr>
          <p:spPr>
            <a:xfrm>
              <a:off x="7861810" y="691078"/>
              <a:ext cx="66880" cy="39997"/>
            </a:xfrm>
            <a:custGeom>
              <a:avLst/>
              <a:gdLst/>
              <a:ahLst/>
              <a:cxnLst/>
              <a:rect l="l" t="t" r="r" b="b"/>
              <a:pathLst>
                <a:path w="1938" h="1159" extrusionOk="0">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32"/>
            <p:cNvSpPr/>
            <p:nvPr/>
          </p:nvSpPr>
          <p:spPr>
            <a:xfrm>
              <a:off x="8012133" y="701051"/>
              <a:ext cx="67260" cy="39686"/>
            </a:xfrm>
            <a:custGeom>
              <a:avLst/>
              <a:gdLst/>
              <a:ahLst/>
              <a:cxnLst/>
              <a:rect l="l" t="t" r="r" b="b"/>
              <a:pathLst>
                <a:path w="1949" h="1150" extrusionOk="0">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32"/>
            <p:cNvSpPr/>
            <p:nvPr/>
          </p:nvSpPr>
          <p:spPr>
            <a:xfrm>
              <a:off x="7832615" y="600974"/>
              <a:ext cx="1726" cy="4797"/>
            </a:xfrm>
            <a:custGeom>
              <a:avLst/>
              <a:gdLst/>
              <a:ahLst/>
              <a:cxnLst/>
              <a:rect l="l" t="t" r="r" b="b"/>
              <a:pathLst>
                <a:path w="50" h="139" extrusionOk="0">
                  <a:moveTo>
                    <a:pt x="0" y="1"/>
                  </a:moveTo>
                  <a:cubicBezTo>
                    <a:pt x="10" y="40"/>
                    <a:pt x="30" y="89"/>
                    <a:pt x="49" y="139"/>
                  </a:cubicBezTo>
                  <a:lnTo>
                    <a:pt x="0" y="1"/>
                  </a:lnTo>
                  <a:close/>
                </a:path>
              </a:pathLst>
            </a:custGeom>
            <a:solidFill>
              <a:srgbClr val="F255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32"/>
            <p:cNvSpPr/>
            <p:nvPr/>
          </p:nvSpPr>
          <p:spPr>
            <a:xfrm>
              <a:off x="7819018" y="481641"/>
              <a:ext cx="618419" cy="378023"/>
            </a:xfrm>
            <a:custGeom>
              <a:avLst/>
              <a:gdLst/>
              <a:ahLst/>
              <a:cxnLst/>
              <a:rect l="l" t="t" r="r" b="b"/>
              <a:pathLst>
                <a:path w="17920" h="10954" extrusionOk="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32"/>
            <p:cNvSpPr/>
            <p:nvPr/>
          </p:nvSpPr>
          <p:spPr>
            <a:xfrm>
              <a:off x="7930346" y="491028"/>
              <a:ext cx="173482" cy="98112"/>
            </a:xfrm>
            <a:custGeom>
              <a:avLst/>
              <a:gdLst/>
              <a:ahLst/>
              <a:cxnLst/>
              <a:rect l="l" t="t" r="r" b="b"/>
              <a:pathLst>
                <a:path w="5027" h="2843" extrusionOk="0">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32"/>
            <p:cNvSpPr/>
            <p:nvPr/>
          </p:nvSpPr>
          <p:spPr>
            <a:xfrm>
              <a:off x="8260568" y="542619"/>
              <a:ext cx="26538" cy="273595"/>
            </a:xfrm>
            <a:custGeom>
              <a:avLst/>
              <a:gdLst/>
              <a:ahLst/>
              <a:cxnLst/>
              <a:rect l="l" t="t" r="r" b="b"/>
              <a:pathLst>
                <a:path w="769" h="7928" extrusionOk="0">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3" name="Google Shape;1113;p32"/>
            <p:cNvSpPr/>
            <p:nvPr/>
          </p:nvSpPr>
          <p:spPr>
            <a:xfrm>
              <a:off x="7971067" y="989583"/>
              <a:ext cx="166683" cy="55699"/>
            </a:xfrm>
            <a:custGeom>
              <a:avLst/>
              <a:gdLst/>
              <a:ahLst/>
              <a:cxnLst/>
              <a:rect l="l" t="t" r="r" b="b"/>
              <a:pathLst>
                <a:path w="4830" h="1614" extrusionOk="0">
                  <a:moveTo>
                    <a:pt x="21" y="1"/>
                  </a:moveTo>
                  <a:lnTo>
                    <a:pt x="1" y="1614"/>
                  </a:lnTo>
                  <a:lnTo>
                    <a:pt x="1" y="1614"/>
                  </a:lnTo>
                  <a:lnTo>
                    <a:pt x="4830" y="296"/>
                  </a:lnTo>
                  <a:lnTo>
                    <a:pt x="21" y="1"/>
                  </a:ln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4" name="Google Shape;1114;p32"/>
            <p:cNvSpPr/>
            <p:nvPr/>
          </p:nvSpPr>
          <p:spPr>
            <a:xfrm>
              <a:off x="7549222" y="1024541"/>
              <a:ext cx="923177" cy="617418"/>
            </a:xfrm>
            <a:custGeom>
              <a:avLst/>
              <a:gdLst/>
              <a:ahLst/>
              <a:cxnLst/>
              <a:rect l="l" t="t" r="r" b="b"/>
              <a:pathLst>
                <a:path w="26751" h="17891" extrusionOk="0">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5" name="Google Shape;1115;p32"/>
            <p:cNvSpPr/>
            <p:nvPr/>
          </p:nvSpPr>
          <p:spPr>
            <a:xfrm>
              <a:off x="7599434" y="1026887"/>
              <a:ext cx="167719" cy="173516"/>
            </a:xfrm>
            <a:custGeom>
              <a:avLst/>
              <a:gdLst/>
              <a:ahLst/>
              <a:cxnLst/>
              <a:rect l="l" t="t" r="r" b="b"/>
              <a:pathLst>
                <a:path w="4860" h="5028" extrusionOk="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6" name="Google Shape;1116;p32"/>
            <p:cNvSpPr/>
            <p:nvPr/>
          </p:nvSpPr>
          <p:spPr>
            <a:xfrm>
              <a:off x="7170100" y="795123"/>
              <a:ext cx="749764" cy="491146"/>
            </a:xfrm>
            <a:custGeom>
              <a:avLst/>
              <a:gdLst/>
              <a:ahLst/>
              <a:cxnLst/>
              <a:rect l="l" t="t" r="r" b="b"/>
              <a:pathLst>
                <a:path w="21726" h="14232" extrusionOk="0">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32"/>
            <p:cNvSpPr/>
            <p:nvPr/>
          </p:nvSpPr>
          <p:spPr>
            <a:xfrm>
              <a:off x="7170100" y="795123"/>
              <a:ext cx="163646" cy="491146"/>
            </a:xfrm>
            <a:custGeom>
              <a:avLst/>
              <a:gdLst/>
              <a:ahLst/>
              <a:cxnLst/>
              <a:rect l="l" t="t" r="r" b="b"/>
              <a:pathLst>
                <a:path w="4742" h="14232" extrusionOk="0">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32"/>
            <p:cNvSpPr/>
            <p:nvPr/>
          </p:nvSpPr>
          <p:spPr>
            <a:xfrm>
              <a:off x="7556331" y="1090729"/>
              <a:ext cx="253062" cy="246091"/>
            </a:xfrm>
            <a:custGeom>
              <a:avLst/>
              <a:gdLst/>
              <a:ahLst/>
              <a:cxnLst/>
              <a:rect l="l" t="t" r="r" b="b"/>
              <a:pathLst>
                <a:path w="7333" h="7131" extrusionOk="0">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9" name="Google Shape;1119;p32"/>
            <p:cNvSpPr/>
            <p:nvPr/>
          </p:nvSpPr>
          <p:spPr>
            <a:xfrm>
              <a:off x="7599089" y="1259066"/>
              <a:ext cx="388997" cy="259688"/>
            </a:xfrm>
            <a:custGeom>
              <a:avLst/>
              <a:gdLst/>
              <a:ahLst/>
              <a:cxnLst/>
              <a:rect l="l" t="t" r="r" b="b"/>
              <a:pathLst>
                <a:path w="11272" h="7525" extrusionOk="0">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0" name="Google Shape;1120;p32"/>
            <p:cNvSpPr/>
            <p:nvPr/>
          </p:nvSpPr>
          <p:spPr>
            <a:xfrm>
              <a:off x="7594016" y="1252060"/>
              <a:ext cx="462986" cy="310107"/>
            </a:xfrm>
            <a:custGeom>
              <a:avLst/>
              <a:gdLst/>
              <a:ahLst/>
              <a:cxnLst/>
              <a:rect l="l" t="t" r="r" b="b"/>
              <a:pathLst>
                <a:path w="13416" h="8986" extrusionOk="0">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1" name="Google Shape;1121;p32"/>
            <p:cNvSpPr/>
            <p:nvPr/>
          </p:nvSpPr>
          <p:spPr>
            <a:xfrm>
              <a:off x="8004679" y="1246849"/>
              <a:ext cx="184180" cy="213858"/>
            </a:xfrm>
            <a:custGeom>
              <a:avLst/>
              <a:gdLst/>
              <a:ahLst/>
              <a:cxnLst/>
              <a:rect l="l" t="t" r="r" b="b"/>
              <a:pathLst>
                <a:path w="5337" h="6197" extrusionOk="0">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2" name="Google Shape;1122;p32"/>
          <p:cNvGrpSpPr/>
          <p:nvPr/>
        </p:nvGrpSpPr>
        <p:grpSpPr>
          <a:xfrm rot="-270074">
            <a:off x="7930948" y="4040439"/>
            <a:ext cx="961098" cy="916412"/>
            <a:chOff x="-2401400" y="2614784"/>
            <a:chExt cx="2401395" cy="2227841"/>
          </a:xfrm>
        </p:grpSpPr>
        <p:sp>
          <p:nvSpPr>
            <p:cNvPr id="1123" name="Google Shape;1123;p32"/>
            <p:cNvSpPr/>
            <p:nvPr/>
          </p:nvSpPr>
          <p:spPr>
            <a:xfrm>
              <a:off x="-2401400" y="2614784"/>
              <a:ext cx="2401395" cy="2227841"/>
            </a:xfrm>
            <a:custGeom>
              <a:avLst/>
              <a:gdLst/>
              <a:ahLst/>
              <a:cxnLst/>
              <a:rect l="l" t="t" r="r" b="b"/>
              <a:pathLst>
                <a:path w="59345" h="55056" extrusionOk="0">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4" name="Google Shape;1124;p32"/>
            <p:cNvSpPr/>
            <p:nvPr/>
          </p:nvSpPr>
          <p:spPr>
            <a:xfrm>
              <a:off x="-1887604" y="3278628"/>
              <a:ext cx="1805993" cy="1436143"/>
            </a:xfrm>
            <a:custGeom>
              <a:avLst/>
              <a:gdLst/>
              <a:ahLst/>
              <a:cxnLst/>
              <a:rect l="l" t="t" r="r" b="b"/>
              <a:pathLst>
                <a:path w="44631" h="35491" extrusionOk="0">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5" name="Google Shape;1125;p32"/>
            <p:cNvSpPr/>
            <p:nvPr/>
          </p:nvSpPr>
          <p:spPr>
            <a:xfrm>
              <a:off x="-1639386" y="4473666"/>
              <a:ext cx="355525" cy="299724"/>
            </a:xfrm>
            <a:custGeom>
              <a:avLst/>
              <a:gdLst/>
              <a:ahLst/>
              <a:cxnLst/>
              <a:rect l="l" t="t" r="r" b="b"/>
              <a:pathLst>
                <a:path w="8786" h="7407" extrusionOk="0">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6" name="Google Shape;1126;p32"/>
            <p:cNvSpPr/>
            <p:nvPr/>
          </p:nvSpPr>
          <p:spPr>
            <a:xfrm>
              <a:off x="-445075" y="3713150"/>
              <a:ext cx="355566" cy="299481"/>
            </a:xfrm>
            <a:custGeom>
              <a:avLst/>
              <a:gdLst/>
              <a:ahLst/>
              <a:cxnLst/>
              <a:rect l="l" t="t" r="r" b="b"/>
              <a:pathLst>
                <a:path w="8787" h="7401" extrusionOk="0">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7" name="Google Shape;1127;p32"/>
            <p:cNvSpPr/>
            <p:nvPr/>
          </p:nvSpPr>
          <p:spPr>
            <a:xfrm>
              <a:off x="-2212788" y="3782711"/>
              <a:ext cx="355485" cy="299441"/>
            </a:xfrm>
            <a:custGeom>
              <a:avLst/>
              <a:gdLst/>
              <a:ahLst/>
              <a:cxnLst/>
              <a:rect l="l" t="t" r="r" b="b"/>
              <a:pathLst>
                <a:path w="8785" h="7400" extrusionOk="0">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8" name="Google Shape;1128;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9" name="Google Shape;1129;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0" name="Google Shape;1130;p32"/>
            <p:cNvSpPr/>
            <p:nvPr/>
          </p:nvSpPr>
          <p:spPr>
            <a:xfrm>
              <a:off x="-1714086" y="2836699"/>
              <a:ext cx="1221396" cy="400968"/>
            </a:xfrm>
            <a:custGeom>
              <a:avLst/>
              <a:gdLst/>
              <a:ahLst/>
              <a:cxnLst/>
              <a:rect l="l" t="t" r="r" b="b"/>
              <a:pathLst>
                <a:path w="30184" h="9909" extrusionOk="0">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1" name="Google Shape;1131;p32"/>
            <p:cNvSpPr/>
            <p:nvPr/>
          </p:nvSpPr>
          <p:spPr>
            <a:xfrm>
              <a:off x="-1569744" y="2766612"/>
              <a:ext cx="971200" cy="467047"/>
            </a:xfrm>
            <a:custGeom>
              <a:avLst/>
              <a:gdLst/>
              <a:ahLst/>
              <a:cxnLst/>
              <a:rect l="l" t="t" r="r" b="b"/>
              <a:pathLst>
                <a:path w="24001" h="11542" extrusionOk="0">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2" name="Google Shape;1132;p32"/>
            <p:cNvSpPr/>
            <p:nvPr/>
          </p:nvSpPr>
          <p:spPr>
            <a:xfrm>
              <a:off x="-1814766" y="3042995"/>
              <a:ext cx="1342386" cy="1395314"/>
            </a:xfrm>
            <a:custGeom>
              <a:avLst/>
              <a:gdLst/>
              <a:ahLst/>
              <a:cxnLst/>
              <a:rect l="l" t="t" r="r" b="b"/>
              <a:pathLst>
                <a:path w="33174" h="34482" extrusionOk="0">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3" name="Google Shape;1133;p32"/>
            <p:cNvSpPr/>
            <p:nvPr/>
          </p:nvSpPr>
          <p:spPr>
            <a:xfrm>
              <a:off x="-1729989" y="3062094"/>
              <a:ext cx="265855" cy="1247657"/>
            </a:xfrm>
            <a:custGeom>
              <a:avLst/>
              <a:gdLst/>
              <a:ahLst/>
              <a:cxnLst/>
              <a:rect l="l" t="t" r="r" b="b"/>
              <a:pathLst>
                <a:path w="6570" h="30833" extrusionOk="0">
                  <a:moveTo>
                    <a:pt x="2302" y="1"/>
                  </a:moveTo>
                  <a:lnTo>
                    <a:pt x="0" y="30184"/>
                  </a:lnTo>
                  <a:lnTo>
                    <a:pt x="2921" y="30833"/>
                  </a:lnTo>
                  <a:lnTo>
                    <a:pt x="6570" y="276"/>
                  </a:lnTo>
                  <a:lnTo>
                    <a:pt x="230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32"/>
            <p:cNvSpPr/>
            <p:nvPr/>
          </p:nvSpPr>
          <p:spPr>
            <a:xfrm>
              <a:off x="-1500750" y="3097907"/>
              <a:ext cx="349051" cy="1265179"/>
            </a:xfrm>
            <a:custGeom>
              <a:avLst/>
              <a:gdLst/>
              <a:ahLst/>
              <a:cxnLst/>
              <a:rect l="l" t="t" r="r" b="b"/>
              <a:pathLst>
                <a:path w="8626" h="31266" extrusionOk="0">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5" name="Google Shape;1135;p32"/>
            <p:cNvSpPr/>
            <p:nvPr/>
          </p:nvSpPr>
          <p:spPr>
            <a:xfrm>
              <a:off x="-1292634" y="3141691"/>
              <a:ext cx="464053" cy="1270763"/>
            </a:xfrm>
            <a:custGeom>
              <a:avLst/>
              <a:gdLst/>
              <a:ahLst/>
              <a:cxnLst/>
              <a:rect l="l" t="t" r="r" b="b"/>
              <a:pathLst>
                <a:path w="11468" h="31404" extrusionOk="0">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 name="Google Shape;1136;p32"/>
            <p:cNvSpPr/>
            <p:nvPr/>
          </p:nvSpPr>
          <p:spPr>
            <a:xfrm>
              <a:off x="-1031548" y="3220883"/>
              <a:ext cx="556798" cy="1235720"/>
            </a:xfrm>
            <a:custGeom>
              <a:avLst/>
              <a:gdLst/>
              <a:ahLst/>
              <a:cxnLst/>
              <a:rect l="l" t="t" r="r" b="b"/>
              <a:pathLst>
                <a:path w="13760" h="30538" extrusionOk="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7" name="Google Shape;1137;p32"/>
            <p:cNvSpPr/>
            <p:nvPr/>
          </p:nvSpPr>
          <p:spPr>
            <a:xfrm>
              <a:off x="-1780167" y="3046596"/>
              <a:ext cx="1304187" cy="275809"/>
            </a:xfrm>
            <a:custGeom>
              <a:avLst/>
              <a:gdLst/>
              <a:ahLst/>
              <a:cxnLst/>
              <a:rect l="l" t="t" r="r" b="b"/>
              <a:pathLst>
                <a:path w="32230" h="6816" extrusionOk="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8" name="Google Shape;1138;p32"/>
            <p:cNvSpPr/>
            <p:nvPr/>
          </p:nvSpPr>
          <p:spPr>
            <a:xfrm>
              <a:off x="-1808817" y="2979585"/>
              <a:ext cx="1427969" cy="348363"/>
            </a:xfrm>
            <a:custGeom>
              <a:avLst/>
              <a:gdLst/>
              <a:ahLst/>
              <a:cxnLst/>
              <a:rect l="l" t="t" r="r" b="b"/>
              <a:pathLst>
                <a:path w="35289" h="8609" extrusionOk="0">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9" name="Google Shape;1139;p32"/>
            <p:cNvSpPr/>
            <p:nvPr/>
          </p:nvSpPr>
          <p:spPr>
            <a:xfrm>
              <a:off x="-585411" y="3604985"/>
              <a:ext cx="373694" cy="219684"/>
            </a:xfrm>
            <a:custGeom>
              <a:avLst/>
              <a:gdLst/>
              <a:ahLst/>
              <a:cxnLst/>
              <a:rect l="l" t="t" r="r" b="b"/>
              <a:pathLst>
                <a:path w="9235" h="5429" extrusionOk="0">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0" name="Google Shape;1140;p32"/>
            <p:cNvSpPr/>
            <p:nvPr/>
          </p:nvSpPr>
          <p:spPr>
            <a:xfrm>
              <a:off x="-906103" y="4148321"/>
              <a:ext cx="550324" cy="499338"/>
            </a:xfrm>
            <a:custGeom>
              <a:avLst/>
              <a:gdLst/>
              <a:ahLst/>
              <a:cxnLst/>
              <a:rect l="l" t="t" r="r" b="b"/>
              <a:pathLst>
                <a:path w="13600" h="12340" extrusionOk="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1" name="Google Shape;1141;p32"/>
            <p:cNvSpPr/>
            <p:nvPr/>
          </p:nvSpPr>
          <p:spPr>
            <a:xfrm>
              <a:off x="-2335319" y="3672199"/>
              <a:ext cx="1788108" cy="1024412"/>
            </a:xfrm>
            <a:custGeom>
              <a:avLst/>
              <a:gdLst/>
              <a:ahLst/>
              <a:cxnLst/>
              <a:rect l="l" t="t" r="r" b="b"/>
              <a:pathLst>
                <a:path w="44189" h="25316" extrusionOk="0">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2" name="Google Shape;1142;p32"/>
            <p:cNvSpPr/>
            <p:nvPr/>
          </p:nvSpPr>
          <p:spPr>
            <a:xfrm>
              <a:off x="-1960848" y="3842115"/>
              <a:ext cx="934094" cy="167606"/>
            </a:xfrm>
            <a:custGeom>
              <a:avLst/>
              <a:gdLst/>
              <a:ahLst/>
              <a:cxnLst/>
              <a:rect l="l" t="t" r="r" b="b"/>
              <a:pathLst>
                <a:path w="23084" h="4142" extrusionOk="0">
                  <a:moveTo>
                    <a:pt x="1" y="1"/>
                  </a:moveTo>
                  <a:lnTo>
                    <a:pt x="611" y="4141"/>
                  </a:lnTo>
                  <a:lnTo>
                    <a:pt x="23083" y="837"/>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3" name="Google Shape;1143;p32"/>
            <p:cNvSpPr/>
            <p:nvPr/>
          </p:nvSpPr>
          <p:spPr>
            <a:xfrm>
              <a:off x="-1030779" y="3875904"/>
              <a:ext cx="274272" cy="488413"/>
            </a:xfrm>
            <a:custGeom>
              <a:avLst/>
              <a:gdLst/>
              <a:ahLst/>
              <a:cxnLst/>
              <a:rect l="l" t="t" r="r" b="b"/>
              <a:pathLst>
                <a:path w="6778" h="12070" extrusionOk="0">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4" name="Google Shape;1144;p32"/>
            <p:cNvSpPr/>
            <p:nvPr/>
          </p:nvSpPr>
          <p:spPr>
            <a:xfrm>
              <a:off x="-819021" y="3790804"/>
              <a:ext cx="139321" cy="332744"/>
            </a:xfrm>
            <a:custGeom>
              <a:avLst/>
              <a:gdLst/>
              <a:ahLst/>
              <a:cxnLst/>
              <a:rect l="l" t="t" r="r" b="b"/>
              <a:pathLst>
                <a:path w="3443" h="8223" extrusionOk="0">
                  <a:moveTo>
                    <a:pt x="1800" y="0"/>
                  </a:moveTo>
                  <a:lnTo>
                    <a:pt x="0" y="246"/>
                  </a:lnTo>
                  <a:lnTo>
                    <a:pt x="1711" y="8222"/>
                  </a:lnTo>
                  <a:lnTo>
                    <a:pt x="3442" y="7976"/>
                  </a:lnTo>
                  <a:lnTo>
                    <a:pt x="18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5" name="Google Shape;1145;p32"/>
            <p:cNvSpPr/>
            <p:nvPr/>
          </p:nvSpPr>
          <p:spPr>
            <a:xfrm>
              <a:off x="-1088079" y="4035542"/>
              <a:ext cx="139321" cy="332339"/>
            </a:xfrm>
            <a:custGeom>
              <a:avLst/>
              <a:gdLst/>
              <a:ahLst/>
              <a:cxnLst/>
              <a:rect l="l" t="t" r="r" b="b"/>
              <a:pathLst>
                <a:path w="3443" h="8213" extrusionOk="0">
                  <a:moveTo>
                    <a:pt x="1800" y="1"/>
                  </a:moveTo>
                  <a:lnTo>
                    <a:pt x="1" y="246"/>
                  </a:lnTo>
                  <a:lnTo>
                    <a:pt x="1712" y="8213"/>
                  </a:lnTo>
                  <a:lnTo>
                    <a:pt x="3443" y="7977"/>
                  </a:lnTo>
                  <a:lnTo>
                    <a:pt x="18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6" name="Google Shape;1146;p32"/>
            <p:cNvSpPr/>
            <p:nvPr/>
          </p:nvSpPr>
          <p:spPr>
            <a:xfrm>
              <a:off x="-1992249" y="4238357"/>
              <a:ext cx="125765" cy="156721"/>
            </a:xfrm>
            <a:custGeom>
              <a:avLst/>
              <a:gdLst/>
              <a:ahLst/>
              <a:cxnLst/>
              <a:rect l="l" t="t" r="r" b="b"/>
              <a:pathLst>
                <a:path w="3108" h="3873" extrusionOk="0">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7" name="Google Shape;1147;p32"/>
            <p:cNvSpPr/>
            <p:nvPr/>
          </p:nvSpPr>
          <p:spPr>
            <a:xfrm>
              <a:off x="-1861342" y="4224963"/>
              <a:ext cx="78462" cy="156074"/>
            </a:xfrm>
            <a:custGeom>
              <a:avLst/>
              <a:gdLst/>
              <a:ahLst/>
              <a:cxnLst/>
              <a:rect l="l" t="t" r="r" b="b"/>
              <a:pathLst>
                <a:path w="1939" h="3857" extrusionOk="0">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8" name="Google Shape;1148;p32"/>
            <p:cNvSpPr/>
            <p:nvPr/>
          </p:nvSpPr>
          <p:spPr>
            <a:xfrm>
              <a:off x="-1777780" y="4203880"/>
              <a:ext cx="137743" cy="165987"/>
            </a:xfrm>
            <a:custGeom>
              <a:avLst/>
              <a:gdLst/>
              <a:ahLst/>
              <a:cxnLst/>
              <a:rect l="l" t="t" r="r" b="b"/>
              <a:pathLst>
                <a:path w="3404" h="4102" extrusionOk="0">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9" name="Google Shape;1149;p32"/>
            <p:cNvSpPr/>
            <p:nvPr/>
          </p:nvSpPr>
          <p:spPr>
            <a:xfrm>
              <a:off x="-1620165" y="4186359"/>
              <a:ext cx="126210" cy="161617"/>
            </a:xfrm>
            <a:custGeom>
              <a:avLst/>
              <a:gdLst/>
              <a:ahLst/>
              <a:cxnLst/>
              <a:rect l="l" t="t" r="r" b="b"/>
              <a:pathLst>
                <a:path w="3119" h="3994" extrusionOk="0">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0" name="Google Shape;1150;p32"/>
            <p:cNvSpPr/>
            <p:nvPr/>
          </p:nvSpPr>
          <p:spPr>
            <a:xfrm>
              <a:off x="-1484038" y="4158923"/>
              <a:ext cx="190631" cy="170358"/>
            </a:xfrm>
            <a:custGeom>
              <a:avLst/>
              <a:gdLst/>
              <a:ahLst/>
              <a:cxnLst/>
              <a:rect l="l" t="t" r="r" b="b"/>
              <a:pathLst>
                <a:path w="4711" h="4210" extrusionOk="0">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1" name="Google Shape;1151;p32"/>
            <p:cNvSpPr/>
            <p:nvPr/>
          </p:nvSpPr>
          <p:spPr>
            <a:xfrm>
              <a:off x="-1276326" y="4142615"/>
              <a:ext cx="130985" cy="161213"/>
            </a:xfrm>
            <a:custGeom>
              <a:avLst/>
              <a:gdLst/>
              <a:ahLst/>
              <a:cxnLst/>
              <a:rect l="l" t="t" r="r" b="b"/>
              <a:pathLst>
                <a:path w="3237" h="3984" extrusionOk="0">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2" name="Google Shape;1152;p32"/>
            <p:cNvSpPr/>
            <p:nvPr/>
          </p:nvSpPr>
          <p:spPr>
            <a:xfrm>
              <a:off x="-1983104" y="4361900"/>
              <a:ext cx="891484" cy="214141"/>
            </a:xfrm>
            <a:custGeom>
              <a:avLst/>
              <a:gdLst/>
              <a:ahLst/>
              <a:cxnLst/>
              <a:rect l="l" t="t" r="r" b="b"/>
              <a:pathLst>
                <a:path w="22031" h="5292" extrusionOk="0">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3" name="Google Shape;1153;p32"/>
            <p:cNvSpPr/>
            <p:nvPr/>
          </p:nvSpPr>
          <p:spPr>
            <a:xfrm>
              <a:off x="-2057156" y="3972941"/>
              <a:ext cx="891484" cy="213858"/>
            </a:xfrm>
            <a:custGeom>
              <a:avLst/>
              <a:gdLst/>
              <a:ahLst/>
              <a:cxnLst/>
              <a:rect l="l" t="t" r="r" b="b"/>
              <a:pathLst>
                <a:path w="22031" h="5285" extrusionOk="0">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54" name="Google Shape;1154;p32"/>
          <p:cNvSpPr/>
          <p:nvPr/>
        </p:nvSpPr>
        <p:spPr>
          <a:xfrm>
            <a:off x="1567914" y="1733249"/>
            <a:ext cx="224856" cy="23829"/>
          </a:xfrm>
          <a:custGeom>
            <a:avLst/>
            <a:gdLst/>
            <a:ahLst/>
            <a:cxnLst/>
            <a:rect l="l" t="t" r="r" b="b"/>
            <a:pathLst>
              <a:path w="4001" h="424" extrusionOk="0">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55" name="Google Shape;1155;p32"/>
          <p:cNvGrpSpPr/>
          <p:nvPr/>
        </p:nvGrpSpPr>
        <p:grpSpPr>
          <a:xfrm>
            <a:off x="1435559" y="1136496"/>
            <a:ext cx="775567" cy="531822"/>
            <a:chOff x="2648547" y="1860013"/>
            <a:chExt cx="775567" cy="531822"/>
          </a:xfrm>
        </p:grpSpPr>
        <p:sp>
          <p:nvSpPr>
            <p:cNvPr id="1156" name="Google Shape;1156;p32"/>
            <p:cNvSpPr/>
            <p:nvPr/>
          </p:nvSpPr>
          <p:spPr>
            <a:xfrm>
              <a:off x="3185150" y="2166418"/>
              <a:ext cx="164891" cy="104869"/>
            </a:xfrm>
            <a:custGeom>
              <a:avLst/>
              <a:gdLst/>
              <a:ahLst/>
              <a:cxnLst/>
              <a:rect l="l" t="t" r="r" b="b"/>
              <a:pathLst>
                <a:path w="2934" h="1866" extrusionOk="0">
                  <a:moveTo>
                    <a:pt x="1" y="0"/>
                  </a:moveTo>
                  <a:lnTo>
                    <a:pt x="1" y="1866"/>
                  </a:lnTo>
                  <a:lnTo>
                    <a:pt x="2934" y="1866"/>
                  </a:lnTo>
                  <a:lnTo>
                    <a:pt x="29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7" name="Google Shape;1157;p32"/>
            <p:cNvSpPr/>
            <p:nvPr/>
          </p:nvSpPr>
          <p:spPr>
            <a:xfrm>
              <a:off x="3308960" y="2096055"/>
              <a:ext cx="115154" cy="245425"/>
            </a:xfrm>
            <a:custGeom>
              <a:avLst/>
              <a:gdLst/>
              <a:ahLst/>
              <a:cxnLst/>
              <a:rect l="l" t="t" r="r" b="b"/>
              <a:pathLst>
                <a:path w="2049" h="4367" extrusionOk="0">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8" name="Google Shape;1158;p32"/>
            <p:cNvSpPr/>
            <p:nvPr/>
          </p:nvSpPr>
          <p:spPr>
            <a:xfrm>
              <a:off x="2707445" y="2045924"/>
              <a:ext cx="529123" cy="345349"/>
            </a:xfrm>
            <a:custGeom>
              <a:avLst/>
              <a:gdLst/>
              <a:ahLst/>
              <a:cxnLst/>
              <a:rect l="l" t="t" r="r" b="b"/>
              <a:pathLst>
                <a:path w="9415" h="6145" extrusionOk="0">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9" name="Google Shape;1159;p32"/>
            <p:cNvSpPr/>
            <p:nvPr/>
          </p:nvSpPr>
          <p:spPr>
            <a:xfrm>
              <a:off x="2707445" y="2045924"/>
              <a:ext cx="529123" cy="345911"/>
            </a:xfrm>
            <a:custGeom>
              <a:avLst/>
              <a:gdLst/>
              <a:ahLst/>
              <a:cxnLst/>
              <a:rect l="l" t="t" r="r" b="b"/>
              <a:pathLst>
                <a:path w="9415" h="6155" extrusionOk="0">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0" name="Google Shape;1160;p32"/>
            <p:cNvSpPr/>
            <p:nvPr/>
          </p:nvSpPr>
          <p:spPr>
            <a:xfrm>
              <a:off x="2648547" y="1860013"/>
              <a:ext cx="315619" cy="316181"/>
            </a:xfrm>
            <a:custGeom>
              <a:avLst/>
              <a:gdLst/>
              <a:ahLst/>
              <a:cxnLst/>
              <a:rect l="l" t="t" r="r" b="b"/>
              <a:pathLst>
                <a:path w="5616" h="5626" extrusionOk="0">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1" name="Google Shape;1161;p32"/>
            <p:cNvSpPr/>
            <p:nvPr/>
          </p:nvSpPr>
          <p:spPr>
            <a:xfrm>
              <a:off x="2694463" y="1906490"/>
              <a:ext cx="285384" cy="269423"/>
            </a:xfrm>
            <a:custGeom>
              <a:avLst/>
              <a:gdLst/>
              <a:ahLst/>
              <a:cxnLst/>
              <a:rect l="l" t="t" r="r" b="b"/>
              <a:pathLst>
                <a:path w="5078" h="4794" extrusionOk="0">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2" name="Google Shape;1162;p32"/>
            <p:cNvSpPr/>
            <p:nvPr/>
          </p:nvSpPr>
          <p:spPr>
            <a:xfrm>
              <a:off x="3048976" y="2223181"/>
              <a:ext cx="115716" cy="115660"/>
            </a:xfrm>
            <a:custGeom>
              <a:avLst/>
              <a:gdLst/>
              <a:ahLst/>
              <a:cxnLst/>
              <a:rect l="l" t="t" r="r" b="b"/>
              <a:pathLst>
                <a:path w="2059" h="2058" extrusionOk="0">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3" name="Google Shape;1163;p32"/>
            <p:cNvSpPr/>
            <p:nvPr/>
          </p:nvSpPr>
          <p:spPr>
            <a:xfrm>
              <a:off x="2736508" y="1965958"/>
              <a:ext cx="123809" cy="105712"/>
            </a:xfrm>
            <a:custGeom>
              <a:avLst/>
              <a:gdLst/>
              <a:ahLst/>
              <a:cxnLst/>
              <a:rect l="l" t="t" r="r" b="b"/>
              <a:pathLst>
                <a:path w="2203" h="1881" extrusionOk="0">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4" name="Google Shape;1164;p32"/>
            <p:cNvSpPr/>
            <p:nvPr/>
          </p:nvSpPr>
          <p:spPr>
            <a:xfrm>
              <a:off x="3005758" y="1896768"/>
              <a:ext cx="242728" cy="242672"/>
            </a:xfrm>
            <a:custGeom>
              <a:avLst/>
              <a:gdLst/>
              <a:ahLst/>
              <a:cxnLst/>
              <a:rect l="l" t="t" r="r" b="b"/>
              <a:pathLst>
                <a:path w="4319" h="4318" extrusionOk="0">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5" name="Google Shape;1165;p32"/>
            <p:cNvSpPr/>
            <p:nvPr/>
          </p:nvSpPr>
          <p:spPr>
            <a:xfrm>
              <a:off x="3041951" y="1932399"/>
              <a:ext cx="218393" cy="207041"/>
            </a:xfrm>
            <a:custGeom>
              <a:avLst/>
              <a:gdLst/>
              <a:ahLst/>
              <a:cxnLst/>
              <a:rect l="l" t="t" r="r" b="b"/>
              <a:pathLst>
                <a:path w="3886" h="3684" extrusionOk="0">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6" name="Google Shape;1166;p32"/>
            <p:cNvSpPr/>
            <p:nvPr/>
          </p:nvSpPr>
          <p:spPr>
            <a:xfrm>
              <a:off x="3084589" y="1991058"/>
              <a:ext cx="75701" cy="65080"/>
            </a:xfrm>
            <a:custGeom>
              <a:avLst/>
              <a:gdLst/>
              <a:ahLst/>
              <a:cxnLst/>
              <a:rect l="l" t="t" r="r" b="b"/>
              <a:pathLst>
                <a:path w="1347" h="1158" extrusionOk="0">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7" name="Google Shape;1167;p32"/>
            <p:cNvSpPr/>
            <p:nvPr/>
          </p:nvSpPr>
          <p:spPr>
            <a:xfrm>
              <a:off x="2851518" y="1924765"/>
              <a:ext cx="57212" cy="47658"/>
            </a:xfrm>
            <a:custGeom>
              <a:avLst/>
              <a:gdLst/>
              <a:ahLst/>
              <a:cxnLst/>
              <a:rect l="l" t="t" r="r" b="b"/>
              <a:pathLst>
                <a:path w="1018" h="848" extrusionOk="0">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8" name="Google Shape;1168;p32"/>
            <p:cNvSpPr/>
            <p:nvPr/>
          </p:nvSpPr>
          <p:spPr>
            <a:xfrm>
              <a:off x="2703611" y="2072392"/>
              <a:ext cx="57549" cy="47601"/>
            </a:xfrm>
            <a:custGeom>
              <a:avLst/>
              <a:gdLst/>
              <a:ahLst/>
              <a:cxnLst/>
              <a:rect l="l" t="t" r="r" b="b"/>
              <a:pathLst>
                <a:path w="1024" h="847" extrusionOk="0">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9" name="Google Shape;1169;p32"/>
            <p:cNvSpPr/>
            <p:nvPr/>
          </p:nvSpPr>
          <p:spPr>
            <a:xfrm>
              <a:off x="2846712" y="2072392"/>
              <a:ext cx="57099" cy="47601"/>
            </a:xfrm>
            <a:custGeom>
              <a:avLst/>
              <a:gdLst/>
              <a:ahLst/>
              <a:cxnLst/>
              <a:rect l="l" t="t" r="r" b="b"/>
              <a:pathLst>
                <a:path w="1016" h="847" extrusionOk="0">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0" name="Google Shape;1170;p32"/>
            <p:cNvSpPr/>
            <p:nvPr/>
          </p:nvSpPr>
          <p:spPr>
            <a:xfrm>
              <a:off x="2703580" y="1919003"/>
              <a:ext cx="57605" cy="47658"/>
            </a:xfrm>
            <a:custGeom>
              <a:avLst/>
              <a:gdLst/>
              <a:ahLst/>
              <a:cxnLst/>
              <a:rect l="l" t="t" r="r" b="b"/>
              <a:pathLst>
                <a:path w="1025" h="848" extrusionOk="0">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1" name="Google Shape;1171;p32"/>
            <p:cNvSpPr/>
            <p:nvPr/>
          </p:nvSpPr>
          <p:spPr>
            <a:xfrm>
              <a:off x="3155177" y="1949820"/>
              <a:ext cx="45859" cy="36586"/>
            </a:xfrm>
            <a:custGeom>
              <a:avLst/>
              <a:gdLst/>
              <a:ahLst/>
              <a:cxnLst/>
              <a:rect l="l" t="t" r="r" b="b"/>
              <a:pathLst>
                <a:path w="816" h="651" extrusionOk="0">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2" name="Google Shape;1172;p32"/>
            <p:cNvSpPr/>
            <p:nvPr/>
          </p:nvSpPr>
          <p:spPr>
            <a:xfrm>
              <a:off x="3047739" y="2056153"/>
              <a:ext cx="46309" cy="36811"/>
            </a:xfrm>
            <a:custGeom>
              <a:avLst/>
              <a:gdLst/>
              <a:ahLst/>
              <a:cxnLst/>
              <a:rect l="l" t="t" r="r" b="b"/>
              <a:pathLst>
                <a:path w="824" h="655" extrusionOk="0">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3" name="Google Shape;1173;p32"/>
            <p:cNvSpPr/>
            <p:nvPr/>
          </p:nvSpPr>
          <p:spPr>
            <a:xfrm>
              <a:off x="3160309" y="2056153"/>
              <a:ext cx="46590" cy="36811"/>
            </a:xfrm>
            <a:custGeom>
              <a:avLst/>
              <a:gdLst/>
              <a:ahLst/>
              <a:cxnLst/>
              <a:rect l="l" t="t" r="r" b="b"/>
              <a:pathLst>
                <a:path w="829" h="655" extrusionOk="0">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4" name="Google Shape;1174;p32"/>
            <p:cNvSpPr/>
            <p:nvPr/>
          </p:nvSpPr>
          <p:spPr>
            <a:xfrm>
              <a:off x="3054471" y="1949595"/>
              <a:ext cx="46477" cy="36811"/>
            </a:xfrm>
            <a:custGeom>
              <a:avLst/>
              <a:gdLst/>
              <a:ahLst/>
              <a:cxnLst/>
              <a:rect l="l" t="t" r="r" b="b"/>
              <a:pathLst>
                <a:path w="827" h="655" extrusionOk="0">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5" name="Google Shape;1175;p32"/>
            <p:cNvSpPr/>
            <p:nvPr/>
          </p:nvSpPr>
          <p:spPr>
            <a:xfrm>
              <a:off x="2754991" y="2211828"/>
              <a:ext cx="224856" cy="23267"/>
            </a:xfrm>
            <a:custGeom>
              <a:avLst/>
              <a:gdLst/>
              <a:ahLst/>
              <a:cxnLst/>
              <a:rect l="l" t="t" r="r" b="b"/>
              <a:pathLst>
                <a:path w="4001" h="414" extrusionOk="0">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6" name="Google Shape;1176;p32"/>
            <p:cNvSpPr/>
            <p:nvPr/>
          </p:nvSpPr>
          <p:spPr>
            <a:xfrm>
              <a:off x="2754991" y="2269096"/>
              <a:ext cx="224856" cy="23829"/>
            </a:xfrm>
            <a:custGeom>
              <a:avLst/>
              <a:gdLst/>
              <a:ahLst/>
              <a:cxnLst/>
              <a:rect l="l" t="t" r="r" b="b"/>
              <a:pathLst>
                <a:path w="4001" h="424" extrusionOk="0">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7" name="Google Shape;1177;p32"/>
            <p:cNvSpPr/>
            <p:nvPr/>
          </p:nvSpPr>
          <p:spPr>
            <a:xfrm>
              <a:off x="3106806" y="2223181"/>
              <a:ext cx="57886" cy="115660"/>
            </a:xfrm>
            <a:custGeom>
              <a:avLst/>
              <a:gdLst/>
              <a:ahLst/>
              <a:cxnLst/>
              <a:rect l="l" t="t" r="r" b="b"/>
              <a:pathLst>
                <a:path w="1030" h="2058" extrusionOk="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8" name="Google Shape;1178;p32"/>
          <p:cNvGrpSpPr/>
          <p:nvPr/>
        </p:nvGrpSpPr>
        <p:grpSpPr>
          <a:xfrm>
            <a:off x="4104361" y="252775"/>
            <a:ext cx="1098564" cy="1098564"/>
            <a:chOff x="5578609" y="1683904"/>
            <a:chExt cx="1098564" cy="1098564"/>
          </a:xfrm>
        </p:grpSpPr>
        <p:sp>
          <p:nvSpPr>
            <p:cNvPr id="1179" name="Google Shape;1179;p32"/>
            <p:cNvSpPr/>
            <p:nvPr/>
          </p:nvSpPr>
          <p:spPr>
            <a:xfrm rot="2700000">
              <a:off x="5738731" y="1845544"/>
              <a:ext cx="778320" cy="775285"/>
            </a:xfrm>
            <a:custGeom>
              <a:avLst/>
              <a:gdLst/>
              <a:ahLst/>
              <a:cxnLst/>
              <a:rect l="l" t="t" r="r" b="b"/>
              <a:pathLst>
                <a:path w="13849" h="13795" extrusionOk="0">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0" name="Google Shape;1180;p32"/>
            <p:cNvSpPr/>
            <p:nvPr/>
          </p:nvSpPr>
          <p:spPr>
            <a:xfrm rot="2700000">
              <a:off x="5954048" y="1934498"/>
              <a:ext cx="525361" cy="775847"/>
            </a:xfrm>
            <a:custGeom>
              <a:avLst/>
              <a:gdLst/>
              <a:ahLst/>
              <a:cxnLst/>
              <a:rect l="l" t="t" r="r" b="b"/>
              <a:pathLst>
                <a:path w="9348" h="13805" extrusionOk="0">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1" name="Google Shape;1181;p32"/>
            <p:cNvSpPr/>
            <p:nvPr/>
          </p:nvSpPr>
          <p:spPr>
            <a:xfrm rot="2700000">
              <a:off x="5856862" y="1987479"/>
              <a:ext cx="491866" cy="491135"/>
            </a:xfrm>
            <a:custGeom>
              <a:avLst/>
              <a:gdLst/>
              <a:ahLst/>
              <a:cxnLst/>
              <a:rect l="l" t="t" r="r" b="b"/>
              <a:pathLst>
                <a:path w="8752" h="8739" extrusionOk="0">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2" name="Google Shape;1182;p32"/>
            <p:cNvSpPr/>
            <p:nvPr/>
          </p:nvSpPr>
          <p:spPr>
            <a:xfrm rot="2700000">
              <a:off x="6004946" y="2048818"/>
              <a:ext cx="318375" cy="491135"/>
            </a:xfrm>
            <a:custGeom>
              <a:avLst/>
              <a:gdLst/>
              <a:ahLst/>
              <a:cxnLst/>
              <a:rect l="l" t="t" r="r" b="b"/>
              <a:pathLst>
                <a:path w="5665" h="8739" extrusionOk="0">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3" name="Google Shape;1183;p32"/>
            <p:cNvSpPr/>
            <p:nvPr/>
          </p:nvSpPr>
          <p:spPr>
            <a:xfrm rot="2700000">
              <a:off x="5926224" y="2143647"/>
              <a:ext cx="157305" cy="153764"/>
            </a:xfrm>
            <a:custGeom>
              <a:avLst/>
              <a:gdLst/>
              <a:ahLst/>
              <a:cxnLst/>
              <a:rect l="l" t="t" r="r" b="b"/>
              <a:pathLst>
                <a:path w="2799" h="2736" extrusionOk="0">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4" name="Google Shape;1184;p32"/>
            <p:cNvSpPr/>
            <p:nvPr/>
          </p:nvSpPr>
          <p:spPr>
            <a:xfrm rot="2700000">
              <a:off x="6035006" y="2181239"/>
              <a:ext cx="124372" cy="120943"/>
            </a:xfrm>
            <a:custGeom>
              <a:avLst/>
              <a:gdLst/>
              <a:ahLst/>
              <a:cxnLst/>
              <a:rect l="l" t="t" r="r" b="b"/>
              <a:pathLst>
                <a:path w="2213" h="2152" extrusionOk="0">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5" name="Google Shape;1185;p32"/>
            <p:cNvSpPr/>
            <p:nvPr/>
          </p:nvSpPr>
          <p:spPr>
            <a:xfrm rot="2700000">
              <a:off x="6105342" y="2149103"/>
              <a:ext cx="126563" cy="160059"/>
            </a:xfrm>
            <a:custGeom>
              <a:avLst/>
              <a:gdLst/>
              <a:ahLst/>
              <a:cxnLst/>
              <a:rect l="l" t="t" r="r" b="b"/>
              <a:pathLst>
                <a:path w="2252" h="2848" extrusionOk="0">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6" name="Google Shape;1186;p32"/>
          <p:cNvGrpSpPr/>
          <p:nvPr/>
        </p:nvGrpSpPr>
        <p:grpSpPr>
          <a:xfrm rot="-1936839">
            <a:off x="173267" y="4292732"/>
            <a:ext cx="876154" cy="670889"/>
            <a:chOff x="8039217" y="153473"/>
            <a:chExt cx="898762" cy="763062"/>
          </a:xfrm>
        </p:grpSpPr>
        <p:sp>
          <p:nvSpPr>
            <p:cNvPr id="1187" name="Google Shape;1187;p3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8" name="Google Shape;1188;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9" name="Google Shape;1189;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0" name="Google Shape;1190;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1" name="Google Shape;1191;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6" name="Google Shape;1196;p3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9" name="Google Shape;1199;p3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71958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970" name="Google Shape;970;p31"/>
          <p:cNvSpPr txBox="1">
            <a:spLocks noGrp="1"/>
          </p:cNvSpPr>
          <p:nvPr>
            <p:ph type="title" idx="2"/>
          </p:nvPr>
        </p:nvSpPr>
        <p:spPr>
          <a:xfrm>
            <a:off x="2985986" y="963957"/>
            <a:ext cx="4081495" cy="8985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800" dirty="0"/>
              <a:t>Future Enhancements:</a:t>
            </a:r>
            <a:br>
              <a:rPr lang="en-US" sz="1200" dirty="0"/>
            </a:br>
            <a:endParaRPr lang="en-US" sz="1200" dirty="0"/>
          </a:p>
        </p:txBody>
      </p:sp>
      <p:grpSp>
        <p:nvGrpSpPr>
          <p:cNvPr id="971" name="Google Shape;971;p31"/>
          <p:cNvGrpSpPr/>
          <p:nvPr/>
        </p:nvGrpSpPr>
        <p:grpSpPr>
          <a:xfrm>
            <a:off x="99703" y="1025668"/>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Google Shape;845;p30">
            <a:extLst>
              <a:ext uri="{FF2B5EF4-FFF2-40B4-BE49-F238E27FC236}">
                <a16:creationId xmlns:a16="http://schemas.microsoft.com/office/drawing/2014/main" id="{9F494FEA-3F06-AC26-FA5D-C9E7554491FB}"/>
              </a:ext>
            </a:extLst>
          </p:cNvPr>
          <p:cNvSpPr txBox="1">
            <a:spLocks/>
          </p:cNvSpPr>
          <p:nvPr/>
        </p:nvSpPr>
        <p:spPr>
          <a:xfrm>
            <a:off x="3106120" y="1604718"/>
            <a:ext cx="5771180" cy="30860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00000"/>
              </a:lnSpc>
              <a:spcBef>
                <a:spcPts val="0"/>
              </a:spcBef>
              <a:spcAft>
                <a:spcPts val="0"/>
              </a:spcAft>
              <a:buClr>
                <a:srgbClr val="9E855C"/>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17262A"/>
                </a:solidFill>
                <a:effectLst/>
                <a:uLnTx/>
                <a:uFillTx/>
                <a:latin typeface="Arial"/>
                <a:cs typeface="Arial"/>
                <a:sym typeface="Arial"/>
              </a:rPr>
              <a:t>Hybrid Model Expansion: </a:t>
            </a:r>
            <a:r>
              <a:rPr kumimoji="0" lang="en-US" sz="1200" b="0" i="0" u="none" strike="noStrike" kern="0" cap="none" spc="0" normalizeH="0" baseline="0" noProof="0" dirty="0">
                <a:ln>
                  <a:noFill/>
                </a:ln>
                <a:solidFill>
                  <a:srgbClr val="17262A"/>
                </a:solidFill>
                <a:effectLst/>
                <a:uLnTx/>
                <a:uFillTx/>
                <a:latin typeface="Arial"/>
                <a:cs typeface="Arial"/>
                <a:sym typeface="Arial"/>
              </a:rPr>
              <a:t>Future iterations can integrate more content-based features such as movie cast, directors, and reviews to enhance the hybrid approach.</a:t>
            </a:r>
          </a:p>
          <a:p>
            <a:pPr marL="285750" marR="0" lvl="0" indent="-285750" algn="l" defTabSz="914400" rtl="0" eaLnBrk="1" fontAlgn="auto" latinLnBrk="0" hangingPunct="1">
              <a:lnSpc>
                <a:spcPct val="100000"/>
              </a:lnSpc>
              <a:spcBef>
                <a:spcPts val="0"/>
              </a:spcBef>
              <a:spcAft>
                <a:spcPts val="0"/>
              </a:spcAft>
              <a:buClr>
                <a:srgbClr val="9E855C"/>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17262A"/>
                </a:solidFill>
                <a:effectLst/>
                <a:uLnTx/>
                <a:uFillTx/>
                <a:latin typeface="Arial"/>
                <a:cs typeface="Arial"/>
                <a:sym typeface="Arial"/>
              </a:rPr>
              <a:t>Real-Time User Feedback: </a:t>
            </a:r>
            <a:r>
              <a:rPr kumimoji="0" lang="en-US" sz="1200" b="0" i="0" u="none" strike="noStrike" kern="0" cap="none" spc="0" normalizeH="0" baseline="0" noProof="0" dirty="0">
                <a:ln>
                  <a:noFill/>
                </a:ln>
                <a:solidFill>
                  <a:srgbClr val="17262A"/>
                </a:solidFill>
                <a:effectLst/>
                <a:uLnTx/>
                <a:uFillTx/>
                <a:latin typeface="Arial"/>
                <a:cs typeface="Arial"/>
                <a:sym typeface="Arial"/>
              </a:rPr>
              <a:t>Incorporating real-time feedback mechanisms would improve the recommendation system’s ability to adapt dynamically to changes in user preferences.</a:t>
            </a:r>
          </a:p>
          <a:p>
            <a:pPr marL="285750" marR="0" lvl="0" indent="-285750" algn="l" defTabSz="914400" rtl="0" eaLnBrk="1" fontAlgn="auto" latinLnBrk="0" hangingPunct="1">
              <a:lnSpc>
                <a:spcPct val="100000"/>
              </a:lnSpc>
              <a:spcBef>
                <a:spcPts val="0"/>
              </a:spcBef>
              <a:spcAft>
                <a:spcPts val="0"/>
              </a:spcAft>
              <a:buClr>
                <a:srgbClr val="9E855C"/>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17262A"/>
                </a:solidFill>
                <a:effectLst/>
                <a:uLnTx/>
                <a:uFillTx/>
                <a:latin typeface="Arial"/>
                <a:cs typeface="Arial"/>
                <a:sym typeface="Arial"/>
              </a:rPr>
              <a:t>More Sophisticated Cold Start Solutions</a:t>
            </a:r>
            <a:r>
              <a:rPr kumimoji="0" lang="en-US" sz="1200" b="0" i="0" u="none" strike="noStrike" kern="0" cap="none" spc="0" normalizeH="0" baseline="0" noProof="0" dirty="0">
                <a:ln>
                  <a:noFill/>
                </a:ln>
                <a:solidFill>
                  <a:srgbClr val="17262A"/>
                </a:solidFill>
                <a:effectLst/>
                <a:uLnTx/>
                <a:uFillTx/>
                <a:latin typeface="Arial"/>
                <a:cs typeface="Arial"/>
                <a:sym typeface="Arial"/>
              </a:rPr>
              <a:t>: Enhancing the cold start mechanism by gathering additional data during the onboarding process, such as movie clips or trailers watched, could improve early recommendations.</a:t>
            </a:r>
          </a:p>
          <a:p>
            <a:pPr marR="0" lvl="0" algn="l" defTabSz="914400" rtl="0" eaLnBrk="1" fontAlgn="auto" latinLnBrk="0" hangingPunct="1">
              <a:lnSpc>
                <a:spcPct val="100000"/>
              </a:lnSpc>
              <a:spcBef>
                <a:spcPts val="0"/>
              </a:spcBef>
              <a:spcAft>
                <a:spcPts val="0"/>
              </a:spcAft>
              <a:buClr>
                <a:srgbClr val="9E855C"/>
              </a:buClr>
              <a:buSzPts val="1100"/>
              <a:tabLst/>
              <a:defRPr/>
            </a:pPr>
            <a:endParaRPr kumimoji="0" lang="en-US" sz="1200" b="0" i="0" u="none" strike="noStrike" kern="0" cap="none" spc="0" normalizeH="0" baseline="0" noProof="0" dirty="0">
              <a:ln>
                <a:noFill/>
              </a:ln>
              <a:solidFill>
                <a:srgbClr val="17262A"/>
              </a:solidFill>
              <a:effectLst/>
              <a:uLnTx/>
              <a:uFillTx/>
              <a:latin typeface="Arial"/>
              <a:cs typeface="Arial"/>
              <a:sym typeface="Arial"/>
            </a:endParaRPr>
          </a:p>
          <a:p>
            <a:pPr marR="0" lvl="0" algn="l" defTabSz="914400" rtl="0" eaLnBrk="1" fontAlgn="auto" latinLnBrk="0" hangingPunct="1">
              <a:lnSpc>
                <a:spcPct val="100000"/>
              </a:lnSpc>
              <a:spcBef>
                <a:spcPts val="0"/>
              </a:spcBef>
              <a:spcAft>
                <a:spcPts val="0"/>
              </a:spcAft>
              <a:buClr>
                <a:srgbClr val="9E855C"/>
              </a:buClr>
              <a:buSzPts val="1100"/>
              <a:tabLst/>
              <a:defRPr/>
            </a:pPr>
            <a:endParaRPr lang="en-US" sz="1200" dirty="0">
              <a:solidFill>
                <a:srgbClr val="17262A"/>
              </a:solidFill>
            </a:endParaRPr>
          </a:p>
          <a:p>
            <a:pPr marR="0" lvl="0" algn="l" defTabSz="914400" rtl="0" eaLnBrk="1" fontAlgn="auto" latinLnBrk="0" hangingPunct="1">
              <a:lnSpc>
                <a:spcPct val="100000"/>
              </a:lnSpc>
              <a:spcBef>
                <a:spcPts val="0"/>
              </a:spcBef>
              <a:spcAft>
                <a:spcPts val="0"/>
              </a:spcAft>
              <a:buClr>
                <a:srgbClr val="9E855C"/>
              </a:buClr>
              <a:buSzPts val="1100"/>
              <a:tabLst/>
              <a:defRPr/>
            </a:pPr>
            <a:r>
              <a:rPr kumimoji="0" lang="en-US" sz="1200" b="0" i="0" u="none" strike="noStrike" kern="0" cap="none" spc="0" normalizeH="0" baseline="0" noProof="0" dirty="0">
                <a:ln>
                  <a:noFill/>
                </a:ln>
                <a:solidFill>
                  <a:srgbClr val="17262A"/>
                </a:solidFill>
                <a:effectLst/>
                <a:uLnTx/>
                <a:uFillTx/>
                <a:latin typeface="Arial"/>
                <a:cs typeface="Arial"/>
                <a:sym typeface="Arial"/>
              </a:rPr>
              <a:t>Overall, the Movie Recommendation Engine demonstrates the potential for increasing user engagement and satisfaction by delivering tailored movie recommendations, addressing key challenges like cold starts and balancing between popular and quality content.</a:t>
            </a:r>
          </a:p>
        </p:txBody>
      </p:sp>
    </p:spTree>
    <p:extLst>
      <p:ext uri="{BB962C8B-B14F-4D97-AF65-F5344CB8AC3E}">
        <p14:creationId xmlns:p14="http://schemas.microsoft.com/office/powerpoint/2010/main" val="1184062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27"/>
          <p:cNvGrpSpPr/>
          <p:nvPr/>
        </p:nvGrpSpPr>
        <p:grpSpPr>
          <a:xfrm>
            <a:off x="143902" y="3787300"/>
            <a:ext cx="5007948" cy="1356325"/>
            <a:chOff x="143902" y="3787300"/>
            <a:chExt cx="5007948" cy="1356325"/>
          </a:xfrm>
        </p:grpSpPr>
        <p:sp>
          <p:nvSpPr>
            <p:cNvPr id="512"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13" name="Google Shape;513;p27"/>
            <p:cNvGrpSpPr/>
            <p:nvPr/>
          </p:nvGrpSpPr>
          <p:grpSpPr>
            <a:xfrm>
              <a:off x="143902" y="3787300"/>
              <a:ext cx="5007948" cy="1296765"/>
              <a:chOff x="143902" y="3787300"/>
              <a:chExt cx="5007948" cy="1296765"/>
            </a:xfrm>
          </p:grpSpPr>
          <p:sp>
            <p:nvSpPr>
              <p:cNvPr id="514"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sp>
          <p:grpSp>
            <p:nvGrpSpPr>
              <p:cNvPr id="515" name="Google Shape;515;p27"/>
              <p:cNvGrpSpPr/>
              <p:nvPr/>
            </p:nvGrpSpPr>
            <p:grpSpPr>
              <a:xfrm rot="-3088787">
                <a:off x="247795" y="4300754"/>
                <a:ext cx="725754" cy="615483"/>
                <a:chOff x="5417612" y="4008755"/>
                <a:chExt cx="725743" cy="615474"/>
              </a:xfrm>
            </p:grpSpPr>
            <p:sp>
              <p:nvSpPr>
                <p:cNvPr id="516"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520" name="Google Shape;520;p27"/>
          <p:cNvSpPr txBox="1">
            <a:spLocks noGrp="1"/>
          </p:cNvSpPr>
          <p:nvPr>
            <p:ph type="ctrTitle"/>
          </p:nvPr>
        </p:nvSpPr>
        <p:spPr>
          <a:xfrm>
            <a:off x="2025858" y="11855"/>
            <a:ext cx="4350000" cy="18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dirty="0"/>
              <a:t>Q &amp; A</a:t>
            </a:r>
            <a:endParaRPr lang="en-US" sz="4800" b="1" dirty="0">
              <a:solidFill>
                <a:schemeClr val="lt1"/>
              </a:solidFill>
            </a:endParaRPr>
          </a:p>
        </p:txBody>
      </p:sp>
      <p:grpSp>
        <p:nvGrpSpPr>
          <p:cNvPr id="522" name="Google Shape;522;p27"/>
          <p:cNvGrpSpPr/>
          <p:nvPr/>
        </p:nvGrpSpPr>
        <p:grpSpPr>
          <a:xfrm>
            <a:off x="2452566" y="1675214"/>
            <a:ext cx="3321535" cy="3149509"/>
            <a:chOff x="5547025" y="1155975"/>
            <a:chExt cx="2881864" cy="2716048"/>
          </a:xfrm>
        </p:grpSpPr>
        <p:sp>
          <p:nvSpPr>
            <p:cNvPr id="523" name="Google Shape;523;p27"/>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524;p27"/>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5;p27"/>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 name="Google Shape;526;p27"/>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 name="Google Shape;527;p27"/>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 name="Google Shape;528;p27"/>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529;p27"/>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 name="Google Shape;530;p27"/>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531;p27"/>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 name="Google Shape;532;p27"/>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533;p27"/>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 name="Google Shape;534;p27"/>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535;p27"/>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 name="Google Shape;536;p27"/>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37;p27"/>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538;p27"/>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539;p27"/>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 name="Google Shape;540;p27"/>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541;p27"/>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 name="Google Shape;542;p27"/>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 name="Google Shape;543;p27"/>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 name="Google Shape;544;p27"/>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45;p27"/>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 name="Google Shape;546;p27"/>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 name="Google Shape;547;p27"/>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27"/>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27"/>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27"/>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27"/>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27"/>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27"/>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27"/>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555;p27"/>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556;p27"/>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557;p27"/>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 name="Google Shape;558;p27"/>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559;p27"/>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60;p27"/>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561;p27"/>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62;p27"/>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27"/>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27"/>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27"/>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27"/>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7" name="Google Shape;567;p27"/>
          <p:cNvSpPr/>
          <p:nvPr/>
        </p:nvSpPr>
        <p:spPr>
          <a:xfrm>
            <a:off x="1240325" y="30100"/>
            <a:ext cx="177775" cy="115325"/>
          </a:xfrm>
          <a:custGeom>
            <a:avLst/>
            <a:gdLst/>
            <a:ahLst/>
            <a:cxnLst/>
            <a:rect l="l" t="t" r="r" b="b"/>
            <a:pathLst>
              <a:path w="7111" h="4613" extrusionOk="0">
                <a:moveTo>
                  <a:pt x="3531" y="0"/>
                </a:moveTo>
                <a:lnTo>
                  <a:pt x="0" y="1190"/>
                </a:lnTo>
                <a:lnTo>
                  <a:pt x="358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68" name="Google Shape;568;p27"/>
          <p:cNvGrpSpPr/>
          <p:nvPr/>
        </p:nvGrpSpPr>
        <p:grpSpPr>
          <a:xfrm>
            <a:off x="342206" y="178687"/>
            <a:ext cx="1075893" cy="1010627"/>
            <a:chOff x="220838" y="-10150"/>
            <a:chExt cx="1417700" cy="1331700"/>
          </a:xfrm>
        </p:grpSpPr>
        <p:sp>
          <p:nvSpPr>
            <p:cNvPr id="569"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15" name="Google Shape;615;p27"/>
          <p:cNvGrpSpPr/>
          <p:nvPr/>
        </p:nvGrpSpPr>
        <p:grpSpPr>
          <a:xfrm>
            <a:off x="3197114" y="153467"/>
            <a:ext cx="1299031" cy="763082"/>
            <a:chOff x="3285175" y="1554625"/>
            <a:chExt cx="1458275" cy="856625"/>
          </a:xfrm>
        </p:grpSpPr>
        <p:sp>
          <p:nvSpPr>
            <p:cNvPr id="616" name="Google Shape;616;p2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617;p2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 name="Google Shape;618;p2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619;p2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 name="Google Shape;620;p2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621;p2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Google Shape;622;p2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623;p2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 name="Google Shape;624;p2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625;p2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 name="Google Shape;626;p2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Google Shape;627;p2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628;p2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629;p2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Google Shape;630;p2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31" name="Google Shape;631;p27"/>
          <p:cNvGrpSpPr/>
          <p:nvPr/>
        </p:nvGrpSpPr>
        <p:grpSpPr>
          <a:xfrm>
            <a:off x="8031392" y="269211"/>
            <a:ext cx="898762" cy="763062"/>
            <a:chOff x="8039217" y="153473"/>
            <a:chExt cx="898762" cy="763062"/>
          </a:xfrm>
        </p:grpSpPr>
        <p:sp>
          <p:nvSpPr>
            <p:cNvPr id="632" name="Google Shape;632;p2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633;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 name="Google Shape;634;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635;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 name="Google Shape;636;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637;p2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 name="Google Shape;638;p2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639;p2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 name="Google Shape;640;p2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 name="Google Shape;641;p2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642;p2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643;p2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644;p2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5" name="Google Shape;645;p27"/>
          <p:cNvGrpSpPr/>
          <p:nvPr/>
        </p:nvGrpSpPr>
        <p:grpSpPr>
          <a:xfrm rot="657575">
            <a:off x="6660685" y="2761489"/>
            <a:ext cx="773062" cy="656341"/>
            <a:chOff x="3502275" y="3218775"/>
            <a:chExt cx="1175775" cy="998250"/>
          </a:xfrm>
        </p:grpSpPr>
        <p:sp>
          <p:nvSpPr>
            <p:cNvPr id="646" name="Google Shape;646;p2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 name="Google Shape;647;p2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 name="Google Shape;648;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Google Shape;649;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Google Shape;650;p2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651;p2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 name="Google Shape;652;p2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 name="Google Shape;653;p2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 name="Google Shape;654;p2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 name="Google Shape;657;p2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18300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lt1"/>
                </a:solidFill>
              </a:rPr>
              <a:t>contents</a:t>
            </a:r>
            <a:endParaRPr dirty="0">
              <a:solidFill>
                <a:schemeClr val="lt1"/>
              </a:solidFill>
            </a:endParaRPr>
          </a:p>
        </p:txBody>
      </p:sp>
      <p:grpSp>
        <p:nvGrpSpPr>
          <p:cNvPr id="729" name="Google Shape;729;p29"/>
          <p:cNvGrpSpPr/>
          <p:nvPr/>
        </p:nvGrpSpPr>
        <p:grpSpPr>
          <a:xfrm rot="1028086">
            <a:off x="7735261" y="3893910"/>
            <a:ext cx="1155832" cy="1085718"/>
            <a:chOff x="220838" y="-10150"/>
            <a:chExt cx="1417700" cy="1331700"/>
          </a:xfrm>
        </p:grpSpPr>
        <p:sp>
          <p:nvSpPr>
            <p:cNvPr id="730" name="Google Shape;730;p29"/>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29"/>
          <p:cNvSpPr txBox="1">
            <a:spLocks noGrp="1"/>
          </p:cNvSpPr>
          <p:nvPr>
            <p:ph type="subTitle" idx="1"/>
          </p:nvPr>
        </p:nvSpPr>
        <p:spPr>
          <a:xfrm>
            <a:off x="71250" y="1919506"/>
            <a:ext cx="1732775" cy="8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Introduction</a:t>
            </a:r>
          </a:p>
          <a:p>
            <a:pPr marL="171450" lvl="0" indent="-171450" algn="l" rtl="0">
              <a:spcBef>
                <a:spcPts val="0"/>
              </a:spcBef>
              <a:spcAft>
                <a:spcPts val="0"/>
              </a:spcAft>
              <a:buFont typeface="Arial" panose="020B0604020202020204" pitchFamily="34" charset="0"/>
              <a:buChar char="•"/>
            </a:pPr>
            <a:r>
              <a:rPr lang="en-US" sz="1100" dirty="0"/>
              <a:t>Project Overview</a:t>
            </a:r>
          </a:p>
          <a:p>
            <a:pPr marL="171450" lvl="0" indent="-171450" algn="l" rtl="0">
              <a:spcBef>
                <a:spcPts val="0"/>
              </a:spcBef>
              <a:spcAft>
                <a:spcPts val="0"/>
              </a:spcAft>
              <a:buFont typeface="Arial" panose="020B0604020202020204" pitchFamily="34" charset="0"/>
              <a:buChar char="•"/>
            </a:pPr>
            <a:r>
              <a:rPr lang="en-US" sz="1100" dirty="0"/>
              <a:t>Business Problem</a:t>
            </a:r>
          </a:p>
          <a:p>
            <a:pPr marL="171450" lvl="0" indent="-171450" algn="l" rtl="0">
              <a:spcBef>
                <a:spcPts val="0"/>
              </a:spcBef>
              <a:spcAft>
                <a:spcPts val="0"/>
              </a:spcAft>
              <a:buFont typeface="Arial" panose="020B0604020202020204" pitchFamily="34" charset="0"/>
              <a:buChar char="•"/>
            </a:pPr>
            <a:r>
              <a:rPr lang="en-US" sz="1100" dirty="0"/>
              <a:t>Stakeholders</a:t>
            </a:r>
          </a:p>
        </p:txBody>
      </p:sp>
      <p:sp>
        <p:nvSpPr>
          <p:cNvPr id="779" name="Google Shape;779;p29"/>
          <p:cNvSpPr txBox="1">
            <a:spLocks noGrp="1"/>
          </p:cNvSpPr>
          <p:nvPr>
            <p:ph type="title"/>
          </p:nvPr>
        </p:nvSpPr>
        <p:spPr>
          <a:xfrm>
            <a:off x="379897" y="1385405"/>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780" name="Google Shape;780;p29"/>
          <p:cNvSpPr txBox="1">
            <a:spLocks noGrp="1"/>
          </p:cNvSpPr>
          <p:nvPr>
            <p:ph type="title" idx="2"/>
          </p:nvPr>
        </p:nvSpPr>
        <p:spPr>
          <a:xfrm>
            <a:off x="2356065" y="1358635"/>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781" name="Google Shape;781;p29"/>
          <p:cNvSpPr txBox="1">
            <a:spLocks noGrp="1"/>
          </p:cNvSpPr>
          <p:nvPr>
            <p:ph type="title" idx="3"/>
          </p:nvPr>
        </p:nvSpPr>
        <p:spPr>
          <a:xfrm>
            <a:off x="4572000" y="132241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82" name="Google Shape;782;p29"/>
          <p:cNvGrpSpPr/>
          <p:nvPr/>
        </p:nvGrpSpPr>
        <p:grpSpPr>
          <a:xfrm rot="-611180">
            <a:off x="5024175" y="222036"/>
            <a:ext cx="864457" cy="664704"/>
            <a:chOff x="1291550" y="1421925"/>
            <a:chExt cx="1399875" cy="1110775"/>
          </a:xfrm>
        </p:grpSpPr>
        <p:sp>
          <p:nvSpPr>
            <p:cNvPr id="783" name="Google Shape;783;p29"/>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9"/>
          <p:cNvGrpSpPr/>
          <p:nvPr/>
        </p:nvGrpSpPr>
        <p:grpSpPr>
          <a:xfrm rot="411809">
            <a:off x="7130959" y="121184"/>
            <a:ext cx="1817755" cy="1541152"/>
            <a:chOff x="50279" y="3561268"/>
            <a:chExt cx="1817816" cy="1541204"/>
          </a:xfrm>
        </p:grpSpPr>
        <p:sp>
          <p:nvSpPr>
            <p:cNvPr id="802" name="Google Shape;802;p29"/>
            <p:cNvSpPr/>
            <p:nvPr/>
          </p:nvSpPr>
          <p:spPr>
            <a:xfrm rot="-573985">
              <a:off x="146070" y="3687439"/>
              <a:ext cx="1626235" cy="1288863"/>
            </a:xfrm>
            <a:custGeom>
              <a:avLst/>
              <a:gdLst/>
              <a:ahLst/>
              <a:cxnLst/>
              <a:rect l="l" t="t" r="r" b="b"/>
              <a:pathLst>
                <a:path w="56600" h="44858" extrusionOk="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rot="-573985">
              <a:off x="199583" y="3735440"/>
              <a:ext cx="1537797" cy="1202954"/>
            </a:xfrm>
            <a:custGeom>
              <a:avLst/>
              <a:gdLst/>
              <a:ahLst/>
              <a:cxnLst/>
              <a:rect l="l" t="t" r="r" b="b"/>
              <a:pathLst>
                <a:path w="53522" h="41868" extrusionOk="0">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rot="-573985">
              <a:off x="1290286" y="3940612"/>
              <a:ext cx="251233" cy="225144"/>
            </a:xfrm>
            <a:custGeom>
              <a:avLst/>
              <a:gdLst/>
              <a:ahLst/>
              <a:cxnLst/>
              <a:rect l="l" t="t" r="r" b="b"/>
              <a:pathLst>
                <a:path w="8744" h="7836" extrusionOk="0">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rot="-573985">
              <a:off x="339051" y="3954906"/>
              <a:ext cx="244452" cy="225058"/>
            </a:xfrm>
            <a:custGeom>
              <a:avLst/>
              <a:gdLst/>
              <a:ahLst/>
              <a:cxnLst/>
              <a:rect l="l" t="t" r="r" b="b"/>
              <a:pathLst>
                <a:path w="8508" h="7833" extrusionOk="0">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rot="-573985">
              <a:off x="726635" y="4645770"/>
              <a:ext cx="257181" cy="225173"/>
            </a:xfrm>
            <a:custGeom>
              <a:avLst/>
              <a:gdLst/>
              <a:ahLst/>
              <a:cxnLst/>
              <a:rect l="l" t="t" r="r" b="b"/>
              <a:pathLst>
                <a:path w="8951" h="7837" extrusionOk="0">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rot="-573985">
              <a:off x="300130" y="3886666"/>
              <a:ext cx="889861" cy="569987"/>
            </a:xfrm>
            <a:custGeom>
              <a:avLst/>
              <a:gdLst/>
              <a:ahLst/>
              <a:cxnLst/>
              <a:rect l="l" t="t" r="r" b="b"/>
              <a:pathLst>
                <a:path w="30971" h="19838" extrusionOk="0">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rot="-573985">
              <a:off x="389165" y="3890201"/>
              <a:ext cx="624520" cy="577486"/>
            </a:xfrm>
            <a:custGeom>
              <a:avLst/>
              <a:gdLst/>
              <a:ahLst/>
              <a:cxnLst/>
              <a:rect l="l" t="t" r="r" b="b"/>
              <a:pathLst>
                <a:path w="21736" h="20099" extrusionOk="0">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rot="-573985">
              <a:off x="351303" y="3959900"/>
              <a:ext cx="591162" cy="460776"/>
            </a:xfrm>
            <a:custGeom>
              <a:avLst/>
              <a:gdLst/>
              <a:ahLst/>
              <a:cxnLst/>
              <a:rect l="l" t="t" r="r" b="b"/>
              <a:pathLst>
                <a:path w="20575" h="16037" extrusionOk="0">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rot="-573985">
              <a:off x="453207" y="4209101"/>
              <a:ext cx="40167" cy="55137"/>
            </a:xfrm>
            <a:custGeom>
              <a:avLst/>
              <a:gdLst/>
              <a:ahLst/>
              <a:cxnLst/>
              <a:rect l="l" t="t" r="r" b="b"/>
              <a:pathLst>
                <a:path w="1398" h="1919" extrusionOk="0">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rot="-573985">
              <a:off x="504718" y="4195128"/>
              <a:ext cx="20946" cy="49764"/>
            </a:xfrm>
            <a:custGeom>
              <a:avLst/>
              <a:gdLst/>
              <a:ahLst/>
              <a:cxnLst/>
              <a:rect l="l" t="t" r="r" b="b"/>
              <a:pathLst>
                <a:path w="729" h="1732" extrusionOk="0">
                  <a:moveTo>
                    <a:pt x="178" y="0"/>
                  </a:moveTo>
                  <a:lnTo>
                    <a:pt x="1" y="59"/>
                  </a:lnTo>
                  <a:lnTo>
                    <a:pt x="551" y="1731"/>
                  </a:lnTo>
                  <a:lnTo>
                    <a:pt x="728" y="167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rot="-573985">
              <a:off x="527880" y="4171984"/>
              <a:ext cx="53413" cy="51833"/>
            </a:xfrm>
            <a:custGeom>
              <a:avLst/>
              <a:gdLst/>
              <a:ahLst/>
              <a:cxnLst/>
              <a:rect l="l" t="t" r="r" b="b"/>
              <a:pathLst>
                <a:path w="1859" h="1804" extrusionOk="0">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rot="-573985">
              <a:off x="581118" y="4139798"/>
              <a:ext cx="56545" cy="61056"/>
            </a:xfrm>
            <a:custGeom>
              <a:avLst/>
              <a:gdLst/>
              <a:ahLst/>
              <a:cxnLst/>
              <a:rect l="l" t="t" r="r" b="b"/>
              <a:pathLst>
                <a:path w="1968" h="2125" extrusionOk="0">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rot="-573985">
              <a:off x="633158" y="4114949"/>
              <a:ext cx="49764" cy="58815"/>
            </a:xfrm>
            <a:custGeom>
              <a:avLst/>
              <a:gdLst/>
              <a:ahLst/>
              <a:cxnLst/>
              <a:rect l="l" t="t" r="r" b="b"/>
              <a:pathLst>
                <a:path w="1732" h="2047" extrusionOk="0">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rot="-573985">
              <a:off x="674382" y="4091572"/>
              <a:ext cx="40455" cy="55137"/>
            </a:xfrm>
            <a:custGeom>
              <a:avLst/>
              <a:gdLst/>
              <a:ahLst/>
              <a:cxnLst/>
              <a:rect l="l" t="t" r="r" b="b"/>
              <a:pathLst>
                <a:path w="1408" h="1919" extrusionOk="0">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rot="-573985">
              <a:off x="722931" y="4071340"/>
              <a:ext cx="46661" cy="52321"/>
            </a:xfrm>
            <a:custGeom>
              <a:avLst/>
              <a:gdLst/>
              <a:ahLst/>
              <a:cxnLst/>
              <a:rect l="l" t="t" r="r" b="b"/>
              <a:pathLst>
                <a:path w="1624" h="1821" extrusionOk="0">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rot="-573985">
              <a:off x="507566" y="4272369"/>
              <a:ext cx="65567" cy="64733"/>
            </a:xfrm>
            <a:custGeom>
              <a:avLst/>
              <a:gdLst/>
              <a:ahLst/>
              <a:cxnLst/>
              <a:rect l="l" t="t" r="r" b="b"/>
              <a:pathLst>
                <a:path w="2282" h="2253" extrusionOk="0">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rot="-573985">
              <a:off x="571694" y="4243407"/>
              <a:ext cx="64705" cy="53585"/>
            </a:xfrm>
            <a:custGeom>
              <a:avLst/>
              <a:gdLst/>
              <a:ahLst/>
              <a:cxnLst/>
              <a:rect l="l" t="t" r="r" b="b"/>
              <a:pathLst>
                <a:path w="2252" h="1865" extrusionOk="0">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rot="-573985">
              <a:off x="625472" y="4211836"/>
              <a:ext cx="47523" cy="56545"/>
            </a:xfrm>
            <a:custGeom>
              <a:avLst/>
              <a:gdLst/>
              <a:ahLst/>
              <a:cxnLst/>
              <a:rect l="l" t="t" r="r" b="b"/>
              <a:pathLst>
                <a:path w="1654" h="1968" extrusionOk="0">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rot="-573985">
              <a:off x="684780" y="4197740"/>
              <a:ext cx="20946" cy="49477"/>
            </a:xfrm>
            <a:custGeom>
              <a:avLst/>
              <a:gdLst/>
              <a:ahLst/>
              <a:cxnLst/>
              <a:rect l="l" t="t" r="r" b="b"/>
              <a:pathLst>
                <a:path w="729" h="1722" extrusionOk="0">
                  <a:moveTo>
                    <a:pt x="178" y="0"/>
                  </a:moveTo>
                  <a:lnTo>
                    <a:pt x="1" y="59"/>
                  </a:lnTo>
                  <a:lnTo>
                    <a:pt x="552" y="1721"/>
                  </a:lnTo>
                  <a:lnTo>
                    <a:pt x="729" y="166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rot="-573985">
              <a:off x="709071" y="4172616"/>
              <a:ext cx="50023" cy="58815"/>
            </a:xfrm>
            <a:custGeom>
              <a:avLst/>
              <a:gdLst/>
              <a:ahLst/>
              <a:cxnLst/>
              <a:rect l="l" t="t" r="r" b="b"/>
              <a:pathLst>
                <a:path w="1741" h="2047" extrusionOk="0">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rot="-573985">
              <a:off x="756768" y="4151300"/>
              <a:ext cx="46632" cy="52321"/>
            </a:xfrm>
            <a:custGeom>
              <a:avLst/>
              <a:gdLst/>
              <a:ahLst/>
              <a:cxnLst/>
              <a:rect l="l" t="t" r="r" b="b"/>
              <a:pathLst>
                <a:path w="1623" h="1821" extrusionOk="0">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rot="-573985">
              <a:off x="870444" y="4610250"/>
              <a:ext cx="370213" cy="194861"/>
            </a:xfrm>
            <a:custGeom>
              <a:avLst/>
              <a:gdLst/>
              <a:ahLst/>
              <a:cxnLst/>
              <a:rect l="l" t="t" r="r" b="b"/>
              <a:pathLst>
                <a:path w="12885" h="6782" extrusionOk="0">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rot="-573985">
              <a:off x="867123" y="4661973"/>
              <a:ext cx="66141" cy="77462"/>
            </a:xfrm>
            <a:custGeom>
              <a:avLst/>
              <a:gdLst/>
              <a:ahLst/>
              <a:cxnLst/>
              <a:rect l="l" t="t" r="r" b="b"/>
              <a:pathLst>
                <a:path w="2302" h="2696" extrusionOk="0">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rot="-573985">
              <a:off x="1181645" y="4584225"/>
              <a:ext cx="46374" cy="70106"/>
            </a:xfrm>
            <a:custGeom>
              <a:avLst/>
              <a:gdLst/>
              <a:ahLst/>
              <a:cxnLst/>
              <a:rect l="l" t="t" r="r" b="b"/>
              <a:pathLst>
                <a:path w="1614" h="2440" extrusionOk="0">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rot="-573985">
              <a:off x="400145" y="4001777"/>
              <a:ext cx="1306935" cy="696264"/>
            </a:xfrm>
            <a:custGeom>
              <a:avLst/>
              <a:gdLst/>
              <a:ahLst/>
              <a:cxnLst/>
              <a:rect l="l" t="t" r="r" b="b"/>
              <a:pathLst>
                <a:path w="45487" h="24233" extrusionOk="0">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rot="-573985">
              <a:off x="456169" y="4671615"/>
              <a:ext cx="93006" cy="123289"/>
            </a:xfrm>
            <a:custGeom>
              <a:avLst/>
              <a:gdLst/>
              <a:ahLst/>
              <a:cxnLst/>
              <a:rect l="l" t="t" r="r" b="b"/>
              <a:pathLst>
                <a:path w="3237" h="4291" extrusionOk="0">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rot="-573985">
              <a:off x="433298" y="4066402"/>
              <a:ext cx="975769" cy="559787"/>
            </a:xfrm>
            <a:custGeom>
              <a:avLst/>
              <a:gdLst/>
              <a:ahLst/>
              <a:cxnLst/>
              <a:rect l="l" t="t" r="r" b="b"/>
              <a:pathLst>
                <a:path w="33961" h="19483" extrusionOk="0">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rot="-573985">
              <a:off x="1324630" y="4450548"/>
              <a:ext cx="210836" cy="92575"/>
            </a:xfrm>
            <a:custGeom>
              <a:avLst/>
              <a:gdLst/>
              <a:ahLst/>
              <a:cxnLst/>
              <a:rect l="l" t="t" r="r" b="b"/>
              <a:pathLst>
                <a:path w="7338" h="3222" extrusionOk="0">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rot="-573985">
              <a:off x="1214075" y="4519515"/>
              <a:ext cx="86972" cy="69934"/>
            </a:xfrm>
            <a:custGeom>
              <a:avLst/>
              <a:gdLst/>
              <a:ahLst/>
              <a:cxnLst/>
              <a:rect l="l" t="t" r="r" b="b"/>
              <a:pathLst>
                <a:path w="3027" h="2434" extrusionOk="0">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rot="-573985">
              <a:off x="1265555" y="3965773"/>
              <a:ext cx="297578" cy="591449"/>
            </a:xfrm>
            <a:custGeom>
              <a:avLst/>
              <a:gdLst/>
              <a:ahLst/>
              <a:cxnLst/>
              <a:rect l="l" t="t" r="r" b="b"/>
              <a:pathLst>
                <a:path w="10357" h="20585" extrusionOk="0">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rot="-573985">
              <a:off x="344102" y="3898743"/>
              <a:ext cx="232873" cy="146907"/>
            </a:xfrm>
            <a:custGeom>
              <a:avLst/>
              <a:gdLst/>
              <a:ahLst/>
              <a:cxnLst/>
              <a:rect l="l" t="t" r="r" b="b"/>
              <a:pathLst>
                <a:path w="8105" h="5113" extrusionOk="0">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rot="-573985">
              <a:off x="1086341" y="4634479"/>
              <a:ext cx="347888" cy="122772"/>
            </a:xfrm>
            <a:custGeom>
              <a:avLst/>
              <a:gdLst/>
              <a:ahLst/>
              <a:cxnLst/>
              <a:rect l="l" t="t" r="r" b="b"/>
              <a:pathLst>
                <a:path w="12108" h="4273" extrusionOk="0">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rot="-573985">
              <a:off x="1014561" y="3889955"/>
              <a:ext cx="358634" cy="119439"/>
            </a:xfrm>
            <a:custGeom>
              <a:avLst/>
              <a:gdLst/>
              <a:ahLst/>
              <a:cxnLst/>
              <a:rect l="l" t="t" r="r" b="b"/>
              <a:pathLst>
                <a:path w="12482" h="4157" extrusionOk="0">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29"/>
          <p:cNvSpPr txBox="1">
            <a:spLocks noGrp="1"/>
          </p:cNvSpPr>
          <p:nvPr>
            <p:ph type="title" idx="7"/>
          </p:nvPr>
        </p:nvSpPr>
        <p:spPr>
          <a:xfrm>
            <a:off x="6439274" y="1396578"/>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836" name="Google Shape;836;p29"/>
          <p:cNvSpPr txBox="1">
            <a:spLocks noGrp="1"/>
          </p:cNvSpPr>
          <p:nvPr>
            <p:ph type="title" idx="8"/>
          </p:nvPr>
        </p:nvSpPr>
        <p:spPr>
          <a:xfrm>
            <a:off x="299987" y="3086881"/>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837" name="Google Shape;837;p29"/>
          <p:cNvSpPr txBox="1">
            <a:spLocks noGrp="1"/>
          </p:cNvSpPr>
          <p:nvPr>
            <p:ph type="title" idx="9"/>
          </p:nvPr>
        </p:nvSpPr>
        <p:spPr>
          <a:xfrm>
            <a:off x="2376875" y="3099772"/>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45" name="Google Shape;776;p29">
            <a:extLst>
              <a:ext uri="{FF2B5EF4-FFF2-40B4-BE49-F238E27FC236}">
                <a16:creationId xmlns:a16="http://schemas.microsoft.com/office/drawing/2014/main" id="{8BF2A3FA-4F9C-7304-D13B-EC76C45C880C}"/>
              </a:ext>
            </a:extLst>
          </p:cNvPr>
          <p:cNvSpPr txBox="1">
            <a:spLocks/>
          </p:cNvSpPr>
          <p:nvPr/>
        </p:nvSpPr>
        <p:spPr>
          <a:xfrm>
            <a:off x="1957713" y="3784929"/>
            <a:ext cx="1939500" cy="1021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lgn="l"/>
            <a:r>
              <a:rPr lang="en-US" sz="1100" dirty="0"/>
              <a:t>Recommendation System Development</a:t>
            </a:r>
          </a:p>
          <a:p>
            <a:pPr marL="285750" indent="-285750" algn="l">
              <a:buFont typeface="Arial" panose="020B0604020202020204" pitchFamily="34" charset="0"/>
              <a:buChar char="•"/>
            </a:pPr>
            <a:r>
              <a:rPr lang="en-US" sz="1100" dirty="0"/>
              <a:t>User Profile Creation</a:t>
            </a:r>
          </a:p>
          <a:p>
            <a:pPr marL="285750" indent="-285750" algn="l">
              <a:buFont typeface="Arial" panose="020B0604020202020204" pitchFamily="34" charset="0"/>
              <a:buChar char="•"/>
            </a:pPr>
            <a:r>
              <a:rPr lang="en-US" sz="1100" dirty="0"/>
              <a:t>Movie Ranking Algorithm</a:t>
            </a:r>
          </a:p>
          <a:p>
            <a:pPr marL="285750" indent="-285750" algn="l">
              <a:buFont typeface="Arial" panose="020B0604020202020204" pitchFamily="34" charset="0"/>
              <a:buChar char="•"/>
            </a:pPr>
            <a:r>
              <a:rPr lang="en-US" sz="1100" dirty="0"/>
              <a:t>Recommendation Generation Process</a:t>
            </a:r>
          </a:p>
          <a:p>
            <a:pPr marL="0" indent="0"/>
            <a:endParaRPr lang="en-US" sz="1400" dirty="0"/>
          </a:p>
        </p:txBody>
      </p:sp>
      <p:sp>
        <p:nvSpPr>
          <p:cNvPr id="46" name="Google Shape;776;p29">
            <a:extLst>
              <a:ext uri="{FF2B5EF4-FFF2-40B4-BE49-F238E27FC236}">
                <a16:creationId xmlns:a16="http://schemas.microsoft.com/office/drawing/2014/main" id="{379FCE37-1953-8187-223D-9DBE58A45062}"/>
              </a:ext>
            </a:extLst>
          </p:cNvPr>
          <p:cNvSpPr txBox="1">
            <a:spLocks/>
          </p:cNvSpPr>
          <p:nvPr/>
        </p:nvSpPr>
        <p:spPr>
          <a:xfrm>
            <a:off x="5907411" y="3976775"/>
            <a:ext cx="2193179" cy="1021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r>
              <a:rPr lang="en-US" sz="1100" dirty="0"/>
              <a:t>Conclusion and Future Work</a:t>
            </a:r>
          </a:p>
          <a:p>
            <a:pPr marL="171450" indent="-171450" algn="l">
              <a:buFont typeface="Arial" panose="020B0604020202020204" pitchFamily="34" charset="0"/>
              <a:buChar char="•"/>
            </a:pPr>
            <a:r>
              <a:rPr lang="en-US" sz="1100" dirty="0"/>
              <a:t>Key Findings</a:t>
            </a:r>
          </a:p>
          <a:p>
            <a:pPr marL="171450" indent="-171450" algn="l">
              <a:buFont typeface="Arial" panose="020B0604020202020204" pitchFamily="34" charset="0"/>
              <a:buChar char="•"/>
            </a:pPr>
            <a:r>
              <a:rPr lang="en-US" sz="1100" dirty="0"/>
              <a:t>System Limitations</a:t>
            </a:r>
          </a:p>
          <a:p>
            <a:pPr marL="171450" indent="-171450" algn="l">
              <a:buFont typeface="Arial" panose="020B0604020202020204" pitchFamily="34" charset="0"/>
              <a:buChar char="•"/>
            </a:pPr>
            <a:r>
              <a:rPr lang="en-US" sz="1100" dirty="0"/>
              <a:t>Potential Improvements</a:t>
            </a:r>
          </a:p>
          <a:p>
            <a:pPr marL="171450" indent="-171450" algn="l">
              <a:buFont typeface="Arial" panose="020B0604020202020204" pitchFamily="34" charset="0"/>
              <a:buChar char="•"/>
            </a:pPr>
            <a:r>
              <a:rPr lang="en-US" sz="1100" dirty="0"/>
              <a:t>Deployment Considerations</a:t>
            </a:r>
            <a:endParaRPr lang="en-US" sz="1200" dirty="0"/>
          </a:p>
        </p:txBody>
      </p:sp>
      <p:sp>
        <p:nvSpPr>
          <p:cNvPr id="47" name="Google Shape;776;p29">
            <a:extLst>
              <a:ext uri="{FF2B5EF4-FFF2-40B4-BE49-F238E27FC236}">
                <a16:creationId xmlns:a16="http://schemas.microsoft.com/office/drawing/2014/main" id="{BF8C17F8-419A-5DA6-21E8-E7CE17AEC07C}"/>
              </a:ext>
            </a:extLst>
          </p:cNvPr>
          <p:cNvSpPr txBox="1">
            <a:spLocks/>
          </p:cNvSpPr>
          <p:nvPr/>
        </p:nvSpPr>
        <p:spPr>
          <a:xfrm>
            <a:off x="1895612" y="1827382"/>
            <a:ext cx="1939500" cy="1156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r>
              <a:rPr lang="en-US" sz="1100" dirty="0"/>
              <a:t>Data Understanding</a:t>
            </a:r>
          </a:p>
          <a:p>
            <a:pPr marL="171450" indent="-171450" algn="l">
              <a:buFont typeface="Arial" panose="020B0604020202020204" pitchFamily="34" charset="0"/>
              <a:buChar char="•"/>
            </a:pPr>
            <a:r>
              <a:rPr lang="en-US" sz="1100" dirty="0"/>
              <a:t>Dataset Description</a:t>
            </a:r>
          </a:p>
          <a:p>
            <a:pPr marL="171450" indent="-171450" algn="l">
              <a:buFont typeface="Arial" panose="020B0604020202020204" pitchFamily="34" charset="0"/>
              <a:buChar char="•"/>
            </a:pPr>
            <a:r>
              <a:rPr lang="en-US" sz="1100" dirty="0"/>
              <a:t>Data Exploration</a:t>
            </a:r>
          </a:p>
          <a:p>
            <a:pPr marL="171450" indent="-171450" algn="l">
              <a:buFont typeface="Arial" panose="020B0604020202020204" pitchFamily="34" charset="0"/>
              <a:buChar char="•"/>
            </a:pPr>
            <a:r>
              <a:rPr lang="en-US" sz="1100" dirty="0"/>
              <a:t>Tags Analysis</a:t>
            </a:r>
          </a:p>
          <a:p>
            <a:pPr marL="171450" indent="-171450" algn="l">
              <a:buFont typeface="Arial" panose="020B0604020202020204" pitchFamily="34" charset="0"/>
              <a:buChar char="•"/>
            </a:pPr>
            <a:r>
              <a:rPr lang="en-US" sz="1100" dirty="0"/>
              <a:t>Genre Distribution</a:t>
            </a:r>
          </a:p>
          <a:p>
            <a:pPr marL="171450" indent="-171450" algn="l">
              <a:buFont typeface="Arial" panose="020B0604020202020204" pitchFamily="34" charset="0"/>
              <a:buChar char="•"/>
            </a:pPr>
            <a:r>
              <a:rPr lang="en-US" sz="1100" dirty="0"/>
              <a:t>Ratings Distribution</a:t>
            </a:r>
          </a:p>
        </p:txBody>
      </p:sp>
      <p:sp>
        <p:nvSpPr>
          <p:cNvPr id="48" name="Google Shape;776;p29">
            <a:extLst>
              <a:ext uri="{FF2B5EF4-FFF2-40B4-BE49-F238E27FC236}">
                <a16:creationId xmlns:a16="http://schemas.microsoft.com/office/drawing/2014/main" id="{814FA12E-7A86-3F07-3FC1-4DE307F3B0AA}"/>
              </a:ext>
            </a:extLst>
          </p:cNvPr>
          <p:cNvSpPr txBox="1">
            <a:spLocks/>
          </p:cNvSpPr>
          <p:nvPr/>
        </p:nvSpPr>
        <p:spPr>
          <a:xfrm>
            <a:off x="6130858" y="1899696"/>
            <a:ext cx="1939500" cy="1021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r>
              <a:rPr lang="en-US" sz="1000" dirty="0"/>
              <a:t>Modeling Approach</a:t>
            </a:r>
          </a:p>
          <a:p>
            <a:pPr marL="171450" indent="-171450" algn="l">
              <a:buFont typeface="Arial" panose="020B0604020202020204" pitchFamily="34" charset="0"/>
              <a:buChar char="•"/>
            </a:pPr>
            <a:r>
              <a:rPr lang="en-US" sz="1000" dirty="0"/>
              <a:t>Collaborative Filtering Methods</a:t>
            </a:r>
          </a:p>
          <a:p>
            <a:pPr marL="171450" indent="-171450" algn="l">
              <a:buFont typeface="Arial" panose="020B0604020202020204" pitchFamily="34" charset="0"/>
              <a:buChar char="•"/>
            </a:pPr>
            <a:r>
              <a:rPr lang="en-US" sz="1000" dirty="0"/>
              <a:t>KNN (User-based and Item-based)</a:t>
            </a:r>
          </a:p>
          <a:p>
            <a:pPr marL="171450" indent="-171450" algn="l">
              <a:buFont typeface="Arial" panose="020B0604020202020204" pitchFamily="34" charset="0"/>
              <a:buChar char="•"/>
            </a:pPr>
            <a:r>
              <a:rPr lang="en-US" sz="1000" dirty="0"/>
              <a:t>Matrix Factorization (SVD)</a:t>
            </a:r>
          </a:p>
          <a:p>
            <a:pPr marL="171450" indent="-171450" algn="l">
              <a:buFont typeface="Arial" panose="020B0604020202020204" pitchFamily="34" charset="0"/>
              <a:buChar char="•"/>
            </a:pPr>
            <a:r>
              <a:rPr lang="en-US" sz="1000" dirty="0"/>
              <a:t>Model Evaluation Metrics</a:t>
            </a:r>
          </a:p>
        </p:txBody>
      </p:sp>
      <p:sp>
        <p:nvSpPr>
          <p:cNvPr id="49" name="Google Shape;776;p29">
            <a:extLst>
              <a:ext uri="{FF2B5EF4-FFF2-40B4-BE49-F238E27FC236}">
                <a16:creationId xmlns:a16="http://schemas.microsoft.com/office/drawing/2014/main" id="{571B65BF-B04D-23E6-536A-7ED29BCD9E2D}"/>
              </a:ext>
            </a:extLst>
          </p:cNvPr>
          <p:cNvSpPr txBox="1">
            <a:spLocks/>
          </p:cNvSpPr>
          <p:nvPr/>
        </p:nvSpPr>
        <p:spPr>
          <a:xfrm>
            <a:off x="4188674" y="1933872"/>
            <a:ext cx="1939500" cy="1021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r>
              <a:rPr lang="en-US" sz="1100" dirty="0"/>
              <a:t>Data Preprocessing</a:t>
            </a:r>
          </a:p>
          <a:p>
            <a:pPr marL="285750" indent="-285750" algn="l">
              <a:buFont typeface="Arial" panose="020B0604020202020204" pitchFamily="34" charset="0"/>
              <a:buChar char="•"/>
            </a:pPr>
            <a:r>
              <a:rPr lang="en-US" sz="1100" dirty="0"/>
              <a:t>Data Cleaning</a:t>
            </a:r>
          </a:p>
          <a:p>
            <a:pPr marL="285750" indent="-285750" algn="l">
              <a:buFont typeface="Arial" panose="020B0604020202020204" pitchFamily="34" charset="0"/>
              <a:buChar char="•"/>
            </a:pPr>
            <a:r>
              <a:rPr lang="en-US" sz="1100" dirty="0"/>
              <a:t>Feature Engineering</a:t>
            </a:r>
          </a:p>
        </p:txBody>
      </p:sp>
      <p:sp>
        <p:nvSpPr>
          <p:cNvPr id="50" name="Google Shape;776;p29">
            <a:extLst>
              <a:ext uri="{FF2B5EF4-FFF2-40B4-BE49-F238E27FC236}">
                <a16:creationId xmlns:a16="http://schemas.microsoft.com/office/drawing/2014/main" id="{7BE5DD5D-958F-A473-7CE8-AD08825D0A34}"/>
              </a:ext>
            </a:extLst>
          </p:cNvPr>
          <p:cNvSpPr txBox="1">
            <a:spLocks/>
          </p:cNvSpPr>
          <p:nvPr/>
        </p:nvSpPr>
        <p:spPr>
          <a:xfrm>
            <a:off x="71250" y="3790504"/>
            <a:ext cx="1939500" cy="1021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lgn="l"/>
            <a:r>
              <a:rPr lang="en-US" sz="1100" dirty="0"/>
              <a:t>Model Implementation and Results</a:t>
            </a:r>
          </a:p>
          <a:p>
            <a:pPr marL="285750" indent="-285750" algn="l">
              <a:buFont typeface="Arial" panose="020B0604020202020204" pitchFamily="34" charset="0"/>
              <a:buChar char="•"/>
            </a:pPr>
            <a:r>
              <a:rPr lang="en-US" sz="1100" dirty="0"/>
              <a:t>Model Training</a:t>
            </a:r>
          </a:p>
          <a:p>
            <a:pPr marL="285750" indent="-285750" algn="l">
              <a:buFont typeface="Arial" panose="020B0604020202020204" pitchFamily="34" charset="0"/>
              <a:buChar char="•"/>
            </a:pPr>
            <a:r>
              <a:rPr lang="en-US" sz="1100" dirty="0"/>
              <a:t>Performance Comparison</a:t>
            </a:r>
          </a:p>
          <a:p>
            <a:pPr marL="285750" indent="-285750" algn="l">
              <a:buFont typeface="Arial" panose="020B0604020202020204" pitchFamily="34" charset="0"/>
              <a:buChar char="•"/>
            </a:pPr>
            <a:r>
              <a:rPr lang="en-US" sz="1100" dirty="0"/>
              <a:t>Final Model Selection</a:t>
            </a:r>
          </a:p>
        </p:txBody>
      </p:sp>
      <p:sp>
        <p:nvSpPr>
          <p:cNvPr id="59" name="Google Shape;837;p29">
            <a:extLst>
              <a:ext uri="{FF2B5EF4-FFF2-40B4-BE49-F238E27FC236}">
                <a16:creationId xmlns:a16="http://schemas.microsoft.com/office/drawing/2014/main" id="{A0BA2075-E5A7-A585-DBBE-9943373372B8}"/>
              </a:ext>
            </a:extLst>
          </p:cNvPr>
          <p:cNvSpPr txBox="1">
            <a:spLocks/>
          </p:cNvSpPr>
          <p:nvPr/>
        </p:nvSpPr>
        <p:spPr>
          <a:xfrm>
            <a:off x="4404744" y="3144472"/>
            <a:ext cx="1275300" cy="831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jdhani"/>
              <a:buNone/>
              <a:defRPr sz="6000" b="1" i="0" u="none" strike="noStrike" cap="none">
                <a:solidFill>
                  <a:schemeClr val="lt1"/>
                </a:solidFill>
                <a:latin typeface="Rajdhani"/>
                <a:ea typeface="Rajdhani"/>
                <a:cs typeface="Rajdhani"/>
                <a:sym typeface="Rajdhani"/>
              </a:defRPr>
            </a:lvl1pPr>
            <a:lvl2pPr marR="0" lvl="1"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2pPr>
            <a:lvl3pPr marR="0" lvl="2"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3pPr>
            <a:lvl4pPr marR="0" lvl="3"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4pPr>
            <a:lvl5pPr marR="0" lvl="4"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5pPr>
            <a:lvl6pPr marR="0" lvl="5"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6pPr>
            <a:lvl7pPr marR="0" lvl="6"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7pPr>
            <a:lvl8pPr marR="0" lvl="7"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8pPr>
            <a:lvl9pPr marR="0" lvl="8"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9pPr>
          </a:lstStyle>
          <a:p>
            <a:r>
              <a:rPr lang="en" dirty="0"/>
              <a:t>07</a:t>
            </a:r>
          </a:p>
        </p:txBody>
      </p:sp>
      <p:sp>
        <p:nvSpPr>
          <p:cNvPr id="60" name="Google Shape;837;p29">
            <a:extLst>
              <a:ext uri="{FF2B5EF4-FFF2-40B4-BE49-F238E27FC236}">
                <a16:creationId xmlns:a16="http://schemas.microsoft.com/office/drawing/2014/main" id="{70C84531-6C4D-80BE-F09E-B18D29F5BCAE}"/>
              </a:ext>
            </a:extLst>
          </p:cNvPr>
          <p:cNvSpPr txBox="1">
            <a:spLocks/>
          </p:cNvSpPr>
          <p:nvPr/>
        </p:nvSpPr>
        <p:spPr>
          <a:xfrm>
            <a:off x="6406757" y="3144472"/>
            <a:ext cx="1275300" cy="831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jdhani"/>
              <a:buNone/>
              <a:defRPr sz="6000" b="1" i="0" u="none" strike="noStrike" cap="none">
                <a:solidFill>
                  <a:schemeClr val="lt1"/>
                </a:solidFill>
                <a:latin typeface="Rajdhani"/>
                <a:ea typeface="Rajdhani"/>
                <a:cs typeface="Rajdhani"/>
                <a:sym typeface="Rajdhani"/>
              </a:defRPr>
            </a:lvl1pPr>
            <a:lvl2pPr marR="0" lvl="1"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2pPr>
            <a:lvl3pPr marR="0" lvl="2"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3pPr>
            <a:lvl4pPr marR="0" lvl="3"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4pPr>
            <a:lvl5pPr marR="0" lvl="4"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5pPr>
            <a:lvl6pPr marR="0" lvl="5"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6pPr>
            <a:lvl7pPr marR="0" lvl="6"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7pPr>
            <a:lvl8pPr marR="0" lvl="7"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8pPr>
            <a:lvl9pPr marR="0" lvl="8" algn="l" rtl="0">
              <a:lnSpc>
                <a:spcPct val="115000"/>
              </a:lnSpc>
              <a:spcBef>
                <a:spcPts val="0"/>
              </a:spcBef>
              <a:spcAft>
                <a:spcPts val="0"/>
              </a:spcAft>
              <a:buClr>
                <a:schemeClr val="dk1"/>
              </a:buClr>
              <a:buSzPts val="3000"/>
              <a:buFont typeface="Rajdhani"/>
              <a:buNone/>
              <a:defRPr sz="3000" b="1" i="0" u="none" strike="noStrike" cap="none">
                <a:solidFill>
                  <a:schemeClr val="dk1"/>
                </a:solidFill>
                <a:latin typeface="Rajdhani"/>
                <a:ea typeface="Rajdhani"/>
                <a:cs typeface="Rajdhani"/>
                <a:sym typeface="Rajdhani"/>
              </a:defRPr>
            </a:lvl9pPr>
          </a:lstStyle>
          <a:p>
            <a:r>
              <a:rPr lang="en" dirty="0"/>
              <a:t>08</a:t>
            </a:r>
          </a:p>
        </p:txBody>
      </p:sp>
      <p:sp>
        <p:nvSpPr>
          <p:cNvPr id="61" name="Google Shape;776;p29">
            <a:extLst>
              <a:ext uri="{FF2B5EF4-FFF2-40B4-BE49-F238E27FC236}">
                <a16:creationId xmlns:a16="http://schemas.microsoft.com/office/drawing/2014/main" id="{2AB114CE-932C-ED0D-D860-1286F3D1465E}"/>
              </a:ext>
            </a:extLst>
          </p:cNvPr>
          <p:cNvSpPr txBox="1">
            <a:spLocks/>
          </p:cNvSpPr>
          <p:nvPr/>
        </p:nvSpPr>
        <p:spPr>
          <a:xfrm>
            <a:off x="3905940" y="3842482"/>
            <a:ext cx="1939500" cy="1195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Rajdhani"/>
                <a:ea typeface="Rajdhani"/>
                <a:cs typeface="Rajdhani"/>
                <a:sym typeface="Rajdhani"/>
              </a:defRPr>
            </a:lvl1pPr>
            <a:lvl2pPr marL="914400" marR="0" lvl="1" indent="-304800" algn="l" rtl="0">
              <a:lnSpc>
                <a:spcPct val="115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828800" marR="0" lvl="3"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2286000" marR="0" lvl="4"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743200" marR="0" lvl="5"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657600" marR="0" lvl="7"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4114800" marR="0" lvl="8" indent="-304800" algn="l" rtl="0">
              <a:lnSpc>
                <a:spcPct val="11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indent="0"/>
            <a:r>
              <a:rPr lang="en-US" sz="1100" dirty="0"/>
              <a:t>Handling Cold Start Problem</a:t>
            </a:r>
          </a:p>
          <a:p>
            <a:pPr marL="171450" indent="-171450" algn="l">
              <a:buFont typeface="Arial" panose="020B0604020202020204" pitchFamily="34" charset="0"/>
              <a:buChar char="•"/>
            </a:pPr>
            <a:r>
              <a:rPr lang="en-US" sz="1100" dirty="0"/>
              <a:t>Top-rated Movies Approach</a:t>
            </a:r>
          </a:p>
          <a:p>
            <a:pPr marL="171450" indent="-171450" algn="l">
              <a:buFont typeface="Arial" panose="020B0604020202020204" pitchFamily="34" charset="0"/>
              <a:buChar char="•"/>
            </a:pPr>
            <a:r>
              <a:rPr lang="en-US" sz="1100" dirty="0"/>
              <a:t>Most-rated Movies Approach</a:t>
            </a:r>
          </a:p>
          <a:p>
            <a:pPr marL="171450" indent="-171450" algn="l">
              <a:buFont typeface="Arial" panose="020B0604020202020204" pitchFamily="34" charset="0"/>
              <a:buChar char="•"/>
            </a:pPr>
            <a:r>
              <a:rPr lang="en-US" sz="1100" dirty="0"/>
              <a:t>Initial User Preferences Method</a:t>
            </a:r>
          </a:p>
          <a:p>
            <a:pPr marL="171450" indent="-171450" algn="l">
              <a:buFont typeface="Arial" panose="020B0604020202020204" pitchFamily="34" charset="0"/>
              <a:buChar char="•"/>
            </a:pPr>
            <a:r>
              <a:rPr lang="en-US" sz="1100" dirty="0"/>
              <a:t>New User Rating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0"/>
          <p:cNvSpPr txBox="1">
            <a:spLocks noGrp="1"/>
          </p:cNvSpPr>
          <p:nvPr>
            <p:ph type="body" idx="1"/>
          </p:nvPr>
        </p:nvSpPr>
        <p:spPr>
          <a:xfrm>
            <a:off x="1116650" y="1785925"/>
            <a:ext cx="3512400" cy="20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lt2"/>
                </a:solidFill>
              </a:rPr>
              <a:t>Goal</a:t>
            </a:r>
            <a:r>
              <a:rPr lang="en-US" dirty="0">
                <a:solidFill>
                  <a:schemeClr val="lt2"/>
                </a:solidFill>
              </a:rPr>
              <a:t> :  Develop a recommendation system for a movie streaming platform</a:t>
            </a:r>
          </a:p>
          <a:p>
            <a:pPr marL="0" lvl="0" indent="0" algn="l" rtl="0">
              <a:spcBef>
                <a:spcPts val="0"/>
              </a:spcBef>
              <a:spcAft>
                <a:spcPts val="0"/>
              </a:spcAft>
              <a:buClr>
                <a:schemeClr val="dk1"/>
              </a:buClr>
              <a:buSzPts val="1100"/>
              <a:buFont typeface="Arial"/>
              <a:buNone/>
            </a:pPr>
            <a:r>
              <a:rPr lang="en-US" b="1" dirty="0">
                <a:solidFill>
                  <a:schemeClr val="lt2"/>
                </a:solidFill>
              </a:rPr>
              <a:t>Stakeholders</a:t>
            </a:r>
            <a:r>
              <a:rPr lang="en-US" dirty="0">
                <a:solidFill>
                  <a:schemeClr val="lt2"/>
                </a:solidFill>
              </a:rPr>
              <a:t>: Streaming services and users</a:t>
            </a:r>
          </a:p>
          <a:p>
            <a:pPr marL="0" lvl="0" indent="0" algn="l" rtl="0">
              <a:spcBef>
                <a:spcPts val="0"/>
              </a:spcBef>
              <a:spcAft>
                <a:spcPts val="0"/>
              </a:spcAft>
              <a:buClr>
                <a:schemeClr val="dk1"/>
              </a:buClr>
              <a:buSzPts val="1100"/>
              <a:buFont typeface="Arial"/>
              <a:buNone/>
            </a:pPr>
            <a:r>
              <a:rPr lang="en-US" b="1" dirty="0">
                <a:solidFill>
                  <a:schemeClr val="lt2"/>
                </a:solidFill>
              </a:rPr>
              <a:t>Problem Statement</a:t>
            </a:r>
            <a:r>
              <a:rPr lang="en-US" dirty="0">
                <a:solidFill>
                  <a:schemeClr val="lt2"/>
                </a:solidFill>
              </a:rPr>
              <a:t>: How can we use past user ratings to predict future movie preferences?</a:t>
            </a:r>
          </a:p>
          <a:p>
            <a:pPr marL="0" lvl="0" indent="0" algn="l" rtl="0">
              <a:spcBef>
                <a:spcPts val="0"/>
              </a:spcBef>
              <a:spcAft>
                <a:spcPts val="0"/>
              </a:spcAft>
              <a:buClr>
                <a:schemeClr val="dk1"/>
              </a:buClr>
              <a:buSzPts val="1100"/>
              <a:buFont typeface="Arial"/>
              <a:buNone/>
            </a:pPr>
            <a:r>
              <a:rPr lang="en-US" b="1" dirty="0">
                <a:solidFill>
                  <a:schemeClr val="lt2"/>
                </a:solidFill>
              </a:rPr>
              <a:t>Approach: </a:t>
            </a:r>
            <a:r>
              <a:rPr lang="en-US" dirty="0">
                <a:solidFill>
                  <a:schemeClr val="lt2"/>
                </a:solidFill>
              </a:rPr>
              <a:t>Collaborative filtering (memory-based and model-based)</a:t>
            </a:r>
          </a:p>
        </p:txBody>
      </p:sp>
      <p:sp>
        <p:nvSpPr>
          <p:cNvPr id="846" name="Google Shape;846;p30"/>
          <p:cNvSpPr txBox="1">
            <a:spLocks noGrp="1"/>
          </p:cNvSpPr>
          <p:nvPr>
            <p:ph type="title"/>
          </p:nvPr>
        </p:nvSpPr>
        <p:spPr>
          <a:xfrm>
            <a:off x="732449" y="8170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4">
                    <a:lumMod val="50000"/>
                  </a:schemeClr>
                </a:solidFill>
              </a:rPr>
              <a:t>PROJECT</a:t>
            </a:r>
            <a:r>
              <a:rPr lang="en-US" dirty="0"/>
              <a:t> OVERVIEW</a:t>
            </a:r>
          </a:p>
        </p:txBody>
      </p:sp>
      <p:grpSp>
        <p:nvGrpSpPr>
          <p:cNvPr id="847" name="Google Shape;847;p30"/>
          <p:cNvGrpSpPr/>
          <p:nvPr/>
        </p:nvGrpSpPr>
        <p:grpSpPr>
          <a:xfrm>
            <a:off x="5459150" y="1242100"/>
            <a:ext cx="2964844" cy="2815459"/>
            <a:chOff x="5171900" y="1164025"/>
            <a:chExt cx="2964844" cy="2815459"/>
          </a:xfrm>
        </p:grpSpPr>
        <p:sp>
          <p:nvSpPr>
            <p:cNvPr id="848" name="Google Shape;848;p30"/>
            <p:cNvSpPr/>
            <p:nvPr/>
          </p:nvSpPr>
          <p:spPr>
            <a:xfrm>
              <a:off x="5171900" y="1164025"/>
              <a:ext cx="2964844" cy="2815459"/>
            </a:xfrm>
            <a:custGeom>
              <a:avLst/>
              <a:gdLst/>
              <a:ahLst/>
              <a:cxnLst/>
              <a:rect l="l" t="t" r="r" b="b"/>
              <a:pathLst>
                <a:path w="59541" h="56541" extrusionOk="0">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5647932" y="2475506"/>
              <a:ext cx="1955001" cy="1429166"/>
            </a:xfrm>
            <a:custGeom>
              <a:avLst/>
              <a:gdLst/>
              <a:ahLst/>
              <a:cxnLst/>
              <a:rect l="l" t="t" r="r" b="b"/>
              <a:pathLst>
                <a:path w="39261" h="28701" extrusionOk="0">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135665" y="1358920"/>
              <a:ext cx="371272" cy="371272"/>
            </a:xfrm>
            <a:custGeom>
              <a:avLst/>
              <a:gdLst/>
              <a:ahLst/>
              <a:cxnLst/>
              <a:rect l="l" t="t" r="r" b="b"/>
              <a:pathLst>
                <a:path w="7456" h="7456" extrusionOk="0">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338925" y="1518560"/>
              <a:ext cx="1713595" cy="1776287"/>
            </a:xfrm>
            <a:custGeom>
              <a:avLst/>
              <a:gdLst/>
              <a:ahLst/>
              <a:cxnLst/>
              <a:rect l="l" t="t" r="r" b="b"/>
              <a:pathLst>
                <a:path w="34413" h="35672" extrusionOk="0">
                  <a:moveTo>
                    <a:pt x="0" y="1"/>
                  </a:moveTo>
                  <a:lnTo>
                    <a:pt x="0" y="35671"/>
                  </a:lnTo>
                  <a:lnTo>
                    <a:pt x="34412" y="35671"/>
                  </a:lnTo>
                  <a:lnTo>
                    <a:pt x="3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6406993" y="1588620"/>
              <a:ext cx="1577904" cy="1636164"/>
            </a:xfrm>
            <a:custGeom>
              <a:avLst/>
              <a:gdLst/>
              <a:ahLst/>
              <a:cxnLst/>
              <a:rect l="l" t="t" r="r" b="b"/>
              <a:pathLst>
                <a:path w="31688" h="32858" fill="none" extrusionOk="0">
                  <a:moveTo>
                    <a:pt x="0" y="0"/>
                  </a:moveTo>
                  <a:lnTo>
                    <a:pt x="31688" y="0"/>
                  </a:lnTo>
                  <a:lnTo>
                    <a:pt x="31688" y="32858"/>
                  </a:lnTo>
                  <a:lnTo>
                    <a:pt x="0" y="32858"/>
                  </a:lnTo>
                  <a:close/>
                </a:path>
              </a:pathLst>
            </a:custGeom>
            <a:noFill/>
            <a:ln w="19050" cap="flat" cmpd="sng">
              <a:solidFill>
                <a:schemeClr val="accent4"/>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6496125" y="1719828"/>
              <a:ext cx="1392816" cy="1340083"/>
            </a:xfrm>
            <a:custGeom>
              <a:avLst/>
              <a:gdLst/>
              <a:ahLst/>
              <a:cxnLst/>
              <a:rect l="l" t="t" r="r" b="b"/>
              <a:pathLst>
                <a:path w="27971" h="26912" extrusionOk="0">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7021553" y="2097916"/>
              <a:ext cx="409464" cy="570551"/>
            </a:xfrm>
            <a:custGeom>
              <a:avLst/>
              <a:gdLst/>
              <a:ahLst/>
              <a:cxnLst/>
              <a:rect l="l" t="t" r="r" b="b"/>
              <a:pathLst>
                <a:path w="8223" h="11458" extrusionOk="0">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5314909" y="1433362"/>
              <a:ext cx="833070" cy="833568"/>
            </a:xfrm>
            <a:custGeom>
              <a:avLst/>
              <a:gdLst/>
              <a:ahLst/>
              <a:cxnLst/>
              <a:rect l="l" t="t" r="r" b="b"/>
              <a:pathLst>
                <a:path w="16730" h="16740" extrusionOk="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5536293" y="1642946"/>
              <a:ext cx="405530" cy="405530"/>
            </a:xfrm>
            <a:custGeom>
              <a:avLst/>
              <a:gdLst/>
              <a:ahLst/>
              <a:cxnLst/>
              <a:rect l="l" t="t" r="r" b="b"/>
              <a:pathLst>
                <a:path w="8144" h="8144" fill="none" extrusionOk="0">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5691004" y="1809458"/>
              <a:ext cx="84303" cy="72352"/>
            </a:xfrm>
            <a:custGeom>
              <a:avLst/>
              <a:gdLst/>
              <a:ahLst/>
              <a:cxnLst/>
              <a:rect l="l" t="t" r="r" b="b"/>
              <a:pathLst>
                <a:path w="1693" h="1453" extrusionOk="0">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5562236" y="1462243"/>
              <a:ext cx="264959" cy="163128"/>
            </a:xfrm>
            <a:custGeom>
              <a:avLst/>
              <a:gdLst/>
              <a:ahLst/>
              <a:cxnLst/>
              <a:rect l="l" t="t" r="r" b="b"/>
              <a:pathLst>
                <a:path w="5321" h="3276" fill="none" extrusionOk="0">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5653310" y="2074861"/>
              <a:ext cx="265009" cy="163128"/>
            </a:xfrm>
            <a:custGeom>
              <a:avLst/>
              <a:gdLst/>
              <a:ahLst/>
              <a:cxnLst/>
              <a:rect l="l" t="t" r="r" b="b"/>
              <a:pathLst>
                <a:path w="5322" h="3276" fill="none" extrusionOk="0">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859457" y="1518560"/>
              <a:ext cx="227314" cy="246884"/>
            </a:xfrm>
            <a:custGeom>
              <a:avLst/>
              <a:gdLst/>
              <a:ahLst/>
              <a:cxnLst/>
              <a:rect l="l" t="t" r="r" b="b"/>
              <a:pathLst>
                <a:path w="4565" h="4958" fill="none" extrusionOk="0">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393285" y="1929910"/>
              <a:ext cx="227264" cy="247382"/>
            </a:xfrm>
            <a:custGeom>
              <a:avLst/>
              <a:gdLst/>
              <a:ahLst/>
              <a:cxnLst/>
              <a:rect l="l" t="t" r="r" b="b"/>
              <a:pathLst>
                <a:path w="4564" h="4968" fill="none" extrusionOk="0">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935393" y="1828579"/>
              <a:ext cx="187130" cy="267399"/>
            </a:xfrm>
            <a:custGeom>
              <a:avLst/>
              <a:gdLst/>
              <a:ahLst/>
              <a:cxnLst/>
              <a:rect l="l" t="t" r="r" b="b"/>
              <a:pathLst>
                <a:path w="3758" h="5370" fill="none" extrusionOk="0">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358030" y="1603758"/>
              <a:ext cx="187578" cy="267449"/>
            </a:xfrm>
            <a:custGeom>
              <a:avLst/>
              <a:gdLst/>
              <a:ahLst/>
              <a:cxnLst/>
              <a:rect l="l" t="t" r="r" b="b"/>
              <a:pathLst>
                <a:path w="3767" h="5371" fill="none" extrusionOk="0">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261529" y="2266868"/>
              <a:ext cx="914884" cy="833519"/>
            </a:xfrm>
            <a:custGeom>
              <a:avLst/>
              <a:gdLst/>
              <a:ahLst/>
              <a:cxnLst/>
              <a:rect l="l" t="t" r="r" b="b"/>
              <a:pathLst>
                <a:path w="18373" h="16739" extrusionOk="0">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5538235" y="2502893"/>
              <a:ext cx="361960" cy="361960"/>
            </a:xfrm>
            <a:custGeom>
              <a:avLst/>
              <a:gdLst/>
              <a:ahLst/>
              <a:cxnLst/>
              <a:rect l="l" t="t" r="r" b="b"/>
              <a:pathLst>
                <a:path w="7269" h="7269" extrusionOk="0">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5304651" y="2301126"/>
              <a:ext cx="796820" cy="765250"/>
            </a:xfrm>
            <a:custGeom>
              <a:avLst/>
              <a:gdLst/>
              <a:ahLst/>
              <a:cxnLst/>
              <a:rect l="l" t="t" r="r" b="b"/>
              <a:pathLst>
                <a:path w="16002" h="15368" extrusionOk="0">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5666555" y="2631212"/>
              <a:ext cx="104818" cy="104818"/>
            </a:xfrm>
            <a:custGeom>
              <a:avLst/>
              <a:gdLst/>
              <a:ahLst/>
              <a:cxnLst/>
              <a:rect l="l" t="t" r="r" b="b"/>
              <a:pathLst>
                <a:path w="2105" h="2105" extrusionOk="0">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5716996" y="2306006"/>
              <a:ext cx="5926" cy="202815"/>
            </a:xfrm>
            <a:custGeom>
              <a:avLst/>
              <a:gdLst/>
              <a:ahLst/>
              <a:cxnLst/>
              <a:rect l="l" t="t" r="r" b="b"/>
              <a:pathLst>
                <a:path w="119" h="4073" extrusionOk="0">
                  <a:moveTo>
                    <a:pt x="0" y="1"/>
                  </a:moveTo>
                  <a:lnTo>
                    <a:pt x="0" y="4073"/>
                  </a:lnTo>
                  <a:lnTo>
                    <a:pt x="118" y="407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5716996" y="2631212"/>
              <a:ext cx="5926" cy="104818"/>
            </a:xfrm>
            <a:custGeom>
              <a:avLst/>
              <a:gdLst/>
              <a:ahLst/>
              <a:cxnLst/>
              <a:rect l="l" t="t" r="r" b="b"/>
              <a:pathLst>
                <a:path w="119" h="2105" extrusionOk="0">
                  <a:moveTo>
                    <a:pt x="0" y="0"/>
                  </a:moveTo>
                  <a:lnTo>
                    <a:pt x="0" y="2105"/>
                  </a:lnTo>
                  <a:lnTo>
                    <a:pt x="118" y="2105"/>
                  </a:lnTo>
                  <a:lnTo>
                    <a:pt x="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5716996" y="2858423"/>
              <a:ext cx="5926" cy="200823"/>
            </a:xfrm>
            <a:custGeom>
              <a:avLst/>
              <a:gdLst/>
              <a:ahLst/>
              <a:cxnLst/>
              <a:rect l="l" t="t" r="r" b="b"/>
              <a:pathLst>
                <a:path w="119" h="4033" extrusionOk="0">
                  <a:moveTo>
                    <a:pt x="118" y="1"/>
                  </a:moveTo>
                  <a:cubicBezTo>
                    <a:pt x="98" y="10"/>
                    <a:pt x="69" y="10"/>
                    <a:pt x="39" y="10"/>
                  </a:cubicBezTo>
                  <a:lnTo>
                    <a:pt x="0" y="10"/>
                  </a:lnTo>
                  <a:lnTo>
                    <a:pt x="0" y="4033"/>
                  </a:lnTo>
                  <a:lnTo>
                    <a:pt x="118" y="403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5451544" y="2805044"/>
              <a:ext cx="145999" cy="145999"/>
            </a:xfrm>
            <a:custGeom>
              <a:avLst/>
              <a:gdLst/>
              <a:ahLst/>
              <a:cxnLst/>
              <a:rect l="l" t="t" r="r" b="b"/>
              <a:pathLst>
                <a:path w="2932" h="2932" extrusionOk="0">
                  <a:moveTo>
                    <a:pt x="2853" y="1"/>
                  </a:moveTo>
                  <a:lnTo>
                    <a:pt x="1" y="2843"/>
                  </a:lnTo>
                  <a:lnTo>
                    <a:pt x="89" y="2931"/>
                  </a:lnTo>
                  <a:lnTo>
                    <a:pt x="2931" y="89"/>
                  </a:lnTo>
                  <a:lnTo>
                    <a:pt x="285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5679750" y="2644408"/>
              <a:ext cx="78427" cy="78427"/>
            </a:xfrm>
            <a:custGeom>
              <a:avLst/>
              <a:gdLst/>
              <a:ahLst/>
              <a:cxnLst/>
              <a:rect l="l" t="t" r="r" b="b"/>
              <a:pathLst>
                <a:path w="1575" h="1575" extrusionOk="0">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5840386" y="2414259"/>
              <a:ext cx="147941" cy="147941"/>
            </a:xfrm>
            <a:custGeom>
              <a:avLst/>
              <a:gdLst/>
              <a:ahLst/>
              <a:cxnLst/>
              <a:rect l="l" t="t" r="r" b="b"/>
              <a:pathLst>
                <a:path w="2971" h="2971" extrusionOk="0">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5343341" y="2679662"/>
              <a:ext cx="201321" cy="5926"/>
            </a:xfrm>
            <a:custGeom>
              <a:avLst/>
              <a:gdLst/>
              <a:ahLst/>
              <a:cxnLst/>
              <a:rect l="l" t="t" r="r" b="b"/>
              <a:pathLst>
                <a:path w="4043" h="119" extrusionOk="0">
                  <a:moveTo>
                    <a:pt x="0" y="1"/>
                  </a:moveTo>
                  <a:lnTo>
                    <a:pt x="0" y="119"/>
                  </a:lnTo>
                  <a:lnTo>
                    <a:pt x="4042" y="119"/>
                  </a:lnTo>
                  <a:lnTo>
                    <a:pt x="4042" y="80"/>
                  </a:lnTo>
                  <a:lnTo>
                    <a:pt x="404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5666555" y="2679662"/>
              <a:ext cx="104818" cy="5926"/>
            </a:xfrm>
            <a:custGeom>
              <a:avLst/>
              <a:gdLst/>
              <a:ahLst/>
              <a:cxnLst/>
              <a:rect l="l" t="t" r="r" b="b"/>
              <a:pathLst>
                <a:path w="2105" h="119" extrusionOk="0">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5894263" y="2679662"/>
              <a:ext cx="202317" cy="5926"/>
            </a:xfrm>
            <a:custGeom>
              <a:avLst/>
              <a:gdLst/>
              <a:ahLst/>
              <a:cxnLst/>
              <a:rect l="l" t="t" r="r" b="b"/>
              <a:pathLst>
                <a:path w="4063" h="119" extrusionOk="0">
                  <a:moveTo>
                    <a:pt x="0" y="1"/>
                  </a:moveTo>
                  <a:lnTo>
                    <a:pt x="0" y="89"/>
                  </a:lnTo>
                  <a:lnTo>
                    <a:pt x="0" y="119"/>
                  </a:lnTo>
                  <a:lnTo>
                    <a:pt x="4062" y="119"/>
                  </a:lnTo>
                  <a:lnTo>
                    <a:pt x="406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5451544" y="2414259"/>
              <a:ext cx="146995" cy="146945"/>
            </a:xfrm>
            <a:custGeom>
              <a:avLst/>
              <a:gdLst/>
              <a:ahLst/>
              <a:cxnLst/>
              <a:rect l="l" t="t" r="r" b="b"/>
              <a:pathLst>
                <a:path w="2952" h="2951" extrusionOk="0">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5680746" y="2643462"/>
              <a:ext cx="78377" cy="78377"/>
            </a:xfrm>
            <a:custGeom>
              <a:avLst/>
              <a:gdLst/>
              <a:ahLst/>
              <a:cxnLst/>
              <a:rect l="l" t="t" r="r" b="b"/>
              <a:pathLst>
                <a:path w="1574" h="1574" extrusionOk="0">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5841830" y="2804048"/>
              <a:ext cx="146497" cy="146995"/>
            </a:xfrm>
            <a:custGeom>
              <a:avLst/>
              <a:gdLst/>
              <a:ahLst/>
              <a:cxnLst/>
              <a:rect l="l" t="t" r="r" b="b"/>
              <a:pathLst>
                <a:path w="2942" h="2952" extrusionOk="0">
                  <a:moveTo>
                    <a:pt x="80" y="1"/>
                  </a:moveTo>
                  <a:cubicBezTo>
                    <a:pt x="50" y="30"/>
                    <a:pt x="21" y="60"/>
                    <a:pt x="1" y="89"/>
                  </a:cubicBezTo>
                  <a:lnTo>
                    <a:pt x="2863" y="2951"/>
                  </a:lnTo>
                  <a:lnTo>
                    <a:pt x="2883" y="2932"/>
                  </a:lnTo>
                  <a:lnTo>
                    <a:pt x="2942" y="2873"/>
                  </a:lnTo>
                  <a:lnTo>
                    <a:pt x="8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034284" y="1889278"/>
              <a:ext cx="556409" cy="955964"/>
            </a:xfrm>
            <a:custGeom>
              <a:avLst/>
              <a:gdLst/>
              <a:ahLst/>
              <a:cxnLst/>
              <a:rect l="l" t="t" r="r" b="b"/>
              <a:pathLst>
                <a:path w="11174" h="19198" extrusionOk="0">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508822" y="1889278"/>
              <a:ext cx="126927" cy="955516"/>
            </a:xfrm>
            <a:custGeom>
              <a:avLst/>
              <a:gdLst/>
              <a:ahLst/>
              <a:cxnLst/>
              <a:rect l="l" t="t" r="r" b="b"/>
              <a:pathLst>
                <a:path w="2549" h="19189" extrusionOk="0">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395242" y="2196309"/>
              <a:ext cx="466729" cy="191561"/>
            </a:xfrm>
            <a:custGeom>
              <a:avLst/>
              <a:gdLst/>
              <a:ahLst/>
              <a:cxnLst/>
              <a:rect l="l" t="t" r="r" b="b"/>
              <a:pathLst>
                <a:path w="9373" h="3847" extrusionOk="0">
                  <a:moveTo>
                    <a:pt x="0" y="1"/>
                  </a:moveTo>
                  <a:lnTo>
                    <a:pt x="0" y="3846"/>
                  </a:lnTo>
                  <a:lnTo>
                    <a:pt x="9373" y="3846"/>
                  </a:lnTo>
                  <a:lnTo>
                    <a:pt x="8930" y="1820"/>
                  </a:lnTo>
                  <a:lnTo>
                    <a:pt x="9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820285" y="2196309"/>
              <a:ext cx="41678" cy="191561"/>
            </a:xfrm>
            <a:custGeom>
              <a:avLst/>
              <a:gdLst/>
              <a:ahLst/>
              <a:cxnLst/>
              <a:rect l="l" t="t" r="r" b="b"/>
              <a:pathLst>
                <a:path w="837" h="3847" extrusionOk="0">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366810" y="2189986"/>
              <a:ext cx="148439" cy="202765"/>
            </a:xfrm>
            <a:custGeom>
              <a:avLst/>
              <a:gdLst/>
              <a:ahLst/>
              <a:cxnLst/>
              <a:rect l="l" t="t" r="r" b="b"/>
              <a:pathLst>
                <a:path w="2981" h="4072" extrusionOk="0">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6746838" y="2196807"/>
              <a:ext cx="41678" cy="191063"/>
            </a:xfrm>
            <a:custGeom>
              <a:avLst/>
              <a:gdLst/>
              <a:ahLst/>
              <a:cxnLst/>
              <a:rect l="l" t="t" r="r" b="b"/>
              <a:pathLst>
                <a:path w="837" h="3837" extrusionOk="0">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6205228" y="2034727"/>
              <a:ext cx="118562" cy="101632"/>
            </a:xfrm>
            <a:custGeom>
              <a:avLst/>
              <a:gdLst/>
              <a:ahLst/>
              <a:cxnLst/>
              <a:rect l="l" t="t" r="r" b="b"/>
              <a:pathLst>
                <a:path w="2381" h="2041" extrusionOk="0">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169475" y="2479888"/>
              <a:ext cx="181254" cy="154962"/>
            </a:xfrm>
            <a:custGeom>
              <a:avLst/>
              <a:gdLst/>
              <a:ahLst/>
              <a:cxnLst/>
              <a:rect l="l" t="t" r="r" b="b"/>
              <a:pathLst>
                <a:path w="3640" h="3112" extrusionOk="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6129300" y="2844800"/>
              <a:ext cx="142549" cy="785006"/>
            </a:xfrm>
            <a:custGeom>
              <a:avLst/>
              <a:gdLst/>
              <a:ahLst/>
              <a:cxnLst/>
              <a:rect l="l" t="t" r="r" b="b"/>
              <a:pathLst>
                <a:path w="2863" h="16779" extrusionOk="0">
                  <a:moveTo>
                    <a:pt x="1" y="0"/>
                  </a:moveTo>
                  <a:lnTo>
                    <a:pt x="1" y="16778"/>
                  </a:lnTo>
                  <a:lnTo>
                    <a:pt x="2863" y="16778"/>
                  </a:lnTo>
                  <a:lnTo>
                    <a:pt x="2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5730690" y="3481349"/>
              <a:ext cx="938835" cy="162630"/>
            </a:xfrm>
            <a:custGeom>
              <a:avLst/>
              <a:gdLst/>
              <a:ahLst/>
              <a:cxnLst/>
              <a:rect l="l" t="t" r="r" b="b"/>
              <a:pathLst>
                <a:path w="18854" h="3266" extrusionOk="0">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6954978" y="3504354"/>
              <a:ext cx="407970" cy="371272"/>
            </a:xfrm>
            <a:custGeom>
              <a:avLst/>
              <a:gdLst/>
              <a:ahLst/>
              <a:cxnLst/>
              <a:rect l="l" t="t" r="r" b="b"/>
              <a:pathLst>
                <a:path w="8193" h="7456" extrusionOk="0">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6553388" y="3363337"/>
              <a:ext cx="730244" cy="262021"/>
            </a:xfrm>
            <a:custGeom>
              <a:avLst/>
              <a:gdLst/>
              <a:ahLst/>
              <a:cxnLst/>
              <a:rect l="l" t="t" r="r" b="b"/>
              <a:pathLst>
                <a:path w="14665" h="5262" fill="none" extrusionOk="0">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6241926" y="1222284"/>
              <a:ext cx="693047" cy="264511"/>
            </a:xfrm>
            <a:custGeom>
              <a:avLst/>
              <a:gdLst/>
              <a:ahLst/>
              <a:cxnLst/>
              <a:rect l="l" t="t" r="r" b="b"/>
              <a:pathLst>
                <a:path w="13918" h="5312" fill="none" extrusionOk="0">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0"/>
          <p:cNvGrpSpPr/>
          <p:nvPr/>
        </p:nvGrpSpPr>
        <p:grpSpPr>
          <a:xfrm>
            <a:off x="257577" y="4164479"/>
            <a:ext cx="1299031" cy="763082"/>
            <a:chOff x="3285175" y="1554625"/>
            <a:chExt cx="1458275" cy="856625"/>
          </a:xfrm>
        </p:grpSpPr>
        <p:sp>
          <p:nvSpPr>
            <p:cNvPr id="894" name="Google Shape;894;p3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0"/>
          <p:cNvGrpSpPr/>
          <p:nvPr/>
        </p:nvGrpSpPr>
        <p:grpSpPr>
          <a:xfrm>
            <a:off x="7893446" y="188324"/>
            <a:ext cx="926750" cy="870532"/>
            <a:chOff x="220838" y="-10150"/>
            <a:chExt cx="1417700" cy="1331700"/>
          </a:xfrm>
        </p:grpSpPr>
        <p:sp>
          <p:nvSpPr>
            <p:cNvPr id="910" name="Google Shape;910;p30"/>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70" name="Google Shape;970;p31"/>
          <p:cNvSpPr txBox="1">
            <a:spLocks noGrp="1"/>
          </p:cNvSpPr>
          <p:nvPr>
            <p:ph type="title" idx="2"/>
          </p:nvPr>
        </p:nvSpPr>
        <p:spPr>
          <a:xfrm>
            <a:off x="4891062" y="1333488"/>
            <a:ext cx="4008785" cy="123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400" dirty="0"/>
              <a:t>BUSINESS PROBLEM</a:t>
            </a:r>
            <a:br>
              <a:rPr lang="en-US" sz="2000" dirty="0"/>
            </a:br>
            <a:endParaRPr lang="en-US" sz="2000" dirty="0"/>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45;p30">
            <a:extLst>
              <a:ext uri="{FF2B5EF4-FFF2-40B4-BE49-F238E27FC236}">
                <a16:creationId xmlns:a16="http://schemas.microsoft.com/office/drawing/2014/main" id="{9F494FEA-3F06-AC26-FA5D-C9E7554491FB}"/>
              </a:ext>
            </a:extLst>
          </p:cNvPr>
          <p:cNvSpPr txBox="1">
            <a:spLocks/>
          </p:cNvSpPr>
          <p:nvPr/>
        </p:nvSpPr>
        <p:spPr>
          <a:xfrm>
            <a:off x="4179110" y="2702630"/>
            <a:ext cx="3512400" cy="12500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Arial" panose="020B0604020202020204" pitchFamily="34" charset="0"/>
              <a:buChar char="•"/>
            </a:pPr>
            <a:r>
              <a:rPr lang="en-US" dirty="0">
                <a:solidFill>
                  <a:schemeClr val="lt2"/>
                </a:solidFill>
              </a:rPr>
              <a:t>Enhance user engagement and satisfaction</a:t>
            </a:r>
          </a:p>
          <a:p>
            <a:pPr marL="285750" indent="-285750">
              <a:buClr>
                <a:schemeClr val="dk1"/>
              </a:buClr>
              <a:buSzPts val="1100"/>
              <a:buFont typeface="Arial" panose="020B0604020202020204" pitchFamily="34" charset="0"/>
              <a:buChar char="•"/>
            </a:pPr>
            <a:r>
              <a:rPr lang="en-US" dirty="0">
                <a:solidFill>
                  <a:schemeClr val="lt2"/>
                </a:solidFill>
              </a:rPr>
              <a:t>Increase watch time and user retention</a:t>
            </a:r>
          </a:p>
          <a:p>
            <a:pPr marL="285750" indent="-285750">
              <a:buClr>
                <a:schemeClr val="dk1"/>
              </a:buClr>
              <a:buSzPts val="1100"/>
              <a:buFont typeface="Arial" panose="020B0604020202020204" pitchFamily="34" charset="0"/>
              <a:buChar char="•"/>
            </a:pPr>
            <a:r>
              <a:rPr lang="en-US" dirty="0">
                <a:solidFill>
                  <a:schemeClr val="lt2"/>
                </a:solidFill>
              </a:rPr>
              <a:t>Provide personalized movie recommendations</a:t>
            </a:r>
          </a:p>
          <a:p>
            <a:pPr marL="285750" indent="-285750">
              <a:buClr>
                <a:schemeClr val="dk1"/>
              </a:buClr>
              <a:buSzPts val="1100"/>
              <a:buFont typeface="Arial" panose="020B0604020202020204" pitchFamily="34" charset="0"/>
              <a:buChar char="•"/>
            </a:pPr>
            <a:endParaRPr lang="en-US" dirty="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a:t>
            </a:r>
            <a:endParaRPr dirty="0">
              <a:solidFill>
                <a:schemeClr val="lt1"/>
              </a:solidFill>
            </a:endParaRPr>
          </a:p>
        </p:txBody>
      </p:sp>
      <p:sp>
        <p:nvSpPr>
          <p:cNvPr id="1072" name="Google Shape;1072;p32"/>
          <p:cNvSpPr txBox="1">
            <a:spLocks noGrp="1"/>
          </p:cNvSpPr>
          <p:nvPr>
            <p:ph type="subTitle" idx="3"/>
          </p:nvPr>
        </p:nvSpPr>
        <p:spPr>
          <a:xfrm>
            <a:off x="1857904" y="2022568"/>
            <a:ext cx="3628496" cy="23836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Source</a:t>
            </a:r>
            <a:r>
              <a:rPr lang="en-US" dirty="0"/>
              <a:t>: </a:t>
            </a:r>
            <a:r>
              <a:rPr lang="en-US" dirty="0" err="1"/>
              <a:t>MovieLens</a:t>
            </a:r>
            <a:r>
              <a:rPr lang="en-US" dirty="0"/>
              <a:t> dataset (ml-latest-small)</a:t>
            </a:r>
          </a:p>
          <a:p>
            <a:pPr marL="0" lvl="0" indent="0" algn="l" rtl="0">
              <a:spcBef>
                <a:spcPts val="0"/>
              </a:spcBef>
              <a:spcAft>
                <a:spcPts val="0"/>
              </a:spcAft>
              <a:buNone/>
            </a:pPr>
            <a:r>
              <a:rPr lang="en-US" b="1" dirty="0"/>
              <a:t>Contents</a:t>
            </a:r>
            <a:r>
              <a:rPr lang="en-US" dirty="0"/>
              <a:t>:</a:t>
            </a:r>
          </a:p>
          <a:p>
            <a:pPr marL="0" lvl="0" indent="0" algn="l" rtl="0">
              <a:spcBef>
                <a:spcPts val="0"/>
              </a:spcBef>
              <a:spcAft>
                <a:spcPts val="0"/>
              </a:spcAft>
              <a:buNone/>
            </a:pPr>
            <a:r>
              <a:rPr lang="en-US" dirty="0"/>
              <a:t>100,836 ratings</a:t>
            </a:r>
          </a:p>
          <a:p>
            <a:pPr marL="0" lvl="0" indent="0" algn="l" rtl="0">
              <a:spcBef>
                <a:spcPts val="0"/>
              </a:spcBef>
              <a:spcAft>
                <a:spcPts val="0"/>
              </a:spcAft>
              <a:buNone/>
            </a:pPr>
            <a:r>
              <a:rPr lang="en-US" dirty="0"/>
              <a:t>3,683 tag applications</a:t>
            </a:r>
          </a:p>
          <a:p>
            <a:pPr marL="0" lvl="0" indent="0" algn="l" rtl="0">
              <a:spcBef>
                <a:spcPts val="0"/>
              </a:spcBef>
              <a:spcAft>
                <a:spcPts val="0"/>
              </a:spcAft>
              <a:buNone/>
            </a:pPr>
            <a:r>
              <a:rPr lang="en-US" dirty="0"/>
              <a:t>9,742 movies</a:t>
            </a:r>
          </a:p>
          <a:p>
            <a:pPr marL="0" lvl="0" indent="0" algn="l" rtl="0">
              <a:spcBef>
                <a:spcPts val="0"/>
              </a:spcBef>
              <a:spcAft>
                <a:spcPts val="0"/>
              </a:spcAft>
              <a:buNone/>
            </a:pPr>
            <a:r>
              <a:rPr lang="en-US" dirty="0"/>
              <a:t>610 users</a:t>
            </a:r>
          </a:p>
          <a:p>
            <a:pPr marL="0" lvl="0" indent="0" algn="l" rtl="0">
              <a:spcBef>
                <a:spcPts val="0"/>
              </a:spcBef>
              <a:spcAft>
                <a:spcPts val="0"/>
              </a:spcAft>
              <a:buNone/>
            </a:pPr>
            <a:r>
              <a:rPr lang="en-US" dirty="0"/>
              <a:t>Data collected between March 29, 1996 and September 24, 2018</a:t>
            </a:r>
          </a:p>
        </p:txBody>
      </p:sp>
      <p:grpSp>
        <p:nvGrpSpPr>
          <p:cNvPr id="1074" name="Google Shape;1074;p32"/>
          <p:cNvGrpSpPr/>
          <p:nvPr/>
        </p:nvGrpSpPr>
        <p:grpSpPr>
          <a:xfrm rot="452190">
            <a:off x="7179462" y="284180"/>
            <a:ext cx="1880150" cy="1410744"/>
            <a:chOff x="6833425" y="231725"/>
            <a:chExt cx="1950919" cy="1463845"/>
          </a:xfrm>
        </p:grpSpPr>
        <p:sp>
          <p:nvSpPr>
            <p:cNvPr id="1075" name="Google Shape;1075;p32"/>
            <p:cNvSpPr/>
            <p:nvPr/>
          </p:nvSpPr>
          <p:spPr>
            <a:xfrm>
              <a:off x="6833425" y="231725"/>
              <a:ext cx="1950919" cy="1463845"/>
            </a:xfrm>
            <a:custGeom>
              <a:avLst/>
              <a:gdLst/>
              <a:ahLst/>
              <a:cxnLst/>
              <a:rect l="l" t="t" r="r" b="b"/>
              <a:pathLst>
                <a:path w="56532" h="42418" extrusionOk="0">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6885017" y="278934"/>
              <a:ext cx="1852117" cy="1353310"/>
            </a:xfrm>
            <a:custGeom>
              <a:avLst/>
              <a:gdLst/>
              <a:ahLst/>
              <a:cxnLst/>
              <a:rect l="l" t="t" r="r" b="b"/>
              <a:pathLst>
                <a:path w="53669" h="39215" extrusionOk="0">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7714834" y="361756"/>
              <a:ext cx="285812" cy="266072"/>
            </a:xfrm>
            <a:custGeom>
              <a:avLst/>
              <a:gdLst/>
              <a:ahLst/>
              <a:cxnLst/>
              <a:rect l="l" t="t" r="r" b="b"/>
              <a:pathLst>
                <a:path w="8282" h="7710" extrusionOk="0">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8381075" y="1029372"/>
              <a:ext cx="286813" cy="266003"/>
            </a:xfrm>
            <a:custGeom>
              <a:avLst/>
              <a:gdLst/>
              <a:ahLst/>
              <a:cxnLst/>
              <a:rect l="l" t="t" r="r" b="b"/>
              <a:pathLst>
                <a:path w="8311" h="7708" extrusionOk="0">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7095767" y="1215894"/>
              <a:ext cx="285812" cy="265831"/>
            </a:xfrm>
            <a:custGeom>
              <a:avLst/>
              <a:gdLst/>
              <a:ahLst/>
              <a:cxnLst/>
              <a:rect l="l" t="t" r="r" b="b"/>
              <a:pathLst>
                <a:path w="8282" h="7703" extrusionOk="0">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6905377" y="294532"/>
              <a:ext cx="921831" cy="821718"/>
            </a:xfrm>
            <a:custGeom>
              <a:avLst/>
              <a:gdLst/>
              <a:ahLst/>
              <a:cxnLst/>
              <a:rect l="l" t="t" r="r" b="b"/>
              <a:pathLst>
                <a:path w="26712" h="23811" extrusionOk="0">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6934227" y="361273"/>
              <a:ext cx="689510" cy="334436"/>
            </a:xfrm>
            <a:custGeom>
              <a:avLst/>
              <a:gdLst/>
              <a:ahLst/>
              <a:cxnLst/>
              <a:rect l="l" t="t" r="r" b="b"/>
              <a:pathLst>
                <a:path w="19980" h="9691" extrusionOk="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6901995" y="429808"/>
              <a:ext cx="760083" cy="336852"/>
            </a:xfrm>
            <a:custGeom>
              <a:avLst/>
              <a:gdLst/>
              <a:ahLst/>
              <a:cxnLst/>
              <a:rect l="l" t="t" r="r" b="b"/>
              <a:pathLst>
                <a:path w="22025" h="9761" extrusionOk="0">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6993273" y="571124"/>
              <a:ext cx="113400" cy="140870"/>
            </a:xfrm>
            <a:custGeom>
              <a:avLst/>
              <a:gdLst/>
              <a:ahLst/>
              <a:cxnLst/>
              <a:rect l="l" t="t" r="r" b="b"/>
              <a:pathLst>
                <a:path w="3286" h="4082" extrusionOk="0">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7079478" y="529367"/>
              <a:ext cx="113055" cy="140904"/>
            </a:xfrm>
            <a:custGeom>
              <a:avLst/>
              <a:gdLst/>
              <a:ahLst/>
              <a:cxnLst/>
              <a:rect l="l" t="t" r="r" b="b"/>
              <a:pathLst>
                <a:path w="3276" h="4083" extrusionOk="0">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7165372" y="487956"/>
              <a:ext cx="113055" cy="140904"/>
            </a:xfrm>
            <a:custGeom>
              <a:avLst/>
              <a:gdLst/>
              <a:ahLst/>
              <a:cxnLst/>
              <a:rect l="l" t="t" r="r" b="b"/>
              <a:pathLst>
                <a:path w="3276" h="4083" extrusionOk="0">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7251232" y="446580"/>
              <a:ext cx="113400" cy="140870"/>
            </a:xfrm>
            <a:custGeom>
              <a:avLst/>
              <a:gdLst/>
              <a:ahLst/>
              <a:cxnLst/>
              <a:rect l="l" t="t" r="r" b="b"/>
              <a:pathLst>
                <a:path w="3286" h="4082" extrusionOk="0">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7337437" y="404823"/>
              <a:ext cx="113055" cy="140870"/>
            </a:xfrm>
            <a:custGeom>
              <a:avLst/>
              <a:gdLst/>
              <a:ahLst/>
              <a:cxnLst/>
              <a:rect l="l" t="t" r="r" b="b"/>
              <a:pathLst>
                <a:path w="3276" h="4082" extrusionOk="0">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7423297" y="363412"/>
              <a:ext cx="113055" cy="140904"/>
            </a:xfrm>
            <a:custGeom>
              <a:avLst/>
              <a:gdLst/>
              <a:ahLst/>
              <a:cxnLst/>
              <a:rect l="l" t="t" r="r" b="b"/>
              <a:pathLst>
                <a:path w="3276" h="4083" extrusionOk="0">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7509157" y="321656"/>
              <a:ext cx="113055" cy="141249"/>
            </a:xfrm>
            <a:custGeom>
              <a:avLst/>
              <a:gdLst/>
              <a:ahLst/>
              <a:cxnLst/>
              <a:rect l="l" t="t" r="r" b="b"/>
              <a:pathLst>
                <a:path w="3276" h="4093" extrusionOk="0">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7041138" y="515115"/>
              <a:ext cx="600578" cy="292265"/>
            </a:xfrm>
            <a:custGeom>
              <a:avLst/>
              <a:gdLst/>
              <a:ahLst/>
              <a:cxnLst/>
              <a:rect l="l" t="t" r="r" b="b"/>
              <a:pathLst>
                <a:path w="17403" h="8469" extrusionOk="0">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7086622" y="609015"/>
              <a:ext cx="600232" cy="292024"/>
            </a:xfrm>
            <a:custGeom>
              <a:avLst/>
              <a:gdLst/>
              <a:ahLst/>
              <a:cxnLst/>
              <a:rect l="l" t="t" r="r" b="b"/>
              <a:pathLst>
                <a:path w="17393" h="8462" extrusionOk="0">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7131070" y="702707"/>
              <a:ext cx="601233" cy="292024"/>
            </a:xfrm>
            <a:custGeom>
              <a:avLst/>
              <a:gdLst/>
              <a:ahLst/>
              <a:cxnLst/>
              <a:rect l="l" t="t" r="r" b="b"/>
              <a:pathLst>
                <a:path w="17422" h="8462" extrusionOk="0">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7160955" y="743256"/>
              <a:ext cx="51938" cy="99078"/>
            </a:xfrm>
            <a:custGeom>
              <a:avLst/>
              <a:gdLst/>
              <a:ahLst/>
              <a:cxnLst/>
              <a:rect l="l" t="t" r="r" b="b"/>
              <a:pathLst>
                <a:path w="1505" h="2871" extrusionOk="0">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7376260" y="755921"/>
              <a:ext cx="51489" cy="98630"/>
            </a:xfrm>
            <a:custGeom>
              <a:avLst/>
              <a:gdLst/>
              <a:ahLst/>
              <a:cxnLst/>
              <a:rect l="l" t="t" r="r" b="b"/>
              <a:pathLst>
                <a:path w="1492" h="2858" extrusionOk="0">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7458359" y="600249"/>
              <a:ext cx="51523" cy="98526"/>
            </a:xfrm>
            <a:custGeom>
              <a:avLst/>
              <a:gdLst/>
              <a:ahLst/>
              <a:cxnLst/>
              <a:rect l="l" t="t" r="r" b="b"/>
              <a:pathLst>
                <a:path w="1493" h="2855" extrusionOk="0">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7820743" y="528712"/>
              <a:ext cx="166649" cy="139179"/>
            </a:xfrm>
            <a:custGeom>
              <a:avLst/>
              <a:gdLst/>
              <a:ahLst/>
              <a:cxnLst/>
              <a:rect l="l" t="t" r="r" b="b"/>
              <a:pathLst>
                <a:path w="4829" h="4033" extrusionOk="0">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8155383" y="672995"/>
              <a:ext cx="203678" cy="337680"/>
            </a:xfrm>
            <a:custGeom>
              <a:avLst/>
              <a:gdLst/>
              <a:ahLst/>
              <a:cxnLst/>
              <a:rect l="l" t="t" r="r" b="b"/>
              <a:pathLst>
                <a:path w="5902" h="9785" extrusionOk="0">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7971412" y="899307"/>
              <a:ext cx="231838" cy="179935"/>
            </a:xfrm>
            <a:custGeom>
              <a:avLst/>
              <a:gdLst/>
              <a:ahLst/>
              <a:cxnLst/>
              <a:rect l="l" t="t" r="r" b="b"/>
              <a:pathLst>
                <a:path w="6718" h="5214" extrusionOk="0">
                  <a:moveTo>
                    <a:pt x="6718" y="1"/>
                  </a:moveTo>
                  <a:lnTo>
                    <a:pt x="1" y="1840"/>
                  </a:lnTo>
                  <a:lnTo>
                    <a:pt x="1" y="5213"/>
                  </a:lnTo>
                  <a:lnTo>
                    <a:pt x="6216" y="5213"/>
                  </a:lnTo>
                  <a:lnTo>
                    <a:pt x="6718"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7815981" y="526572"/>
              <a:ext cx="454152" cy="468404"/>
            </a:xfrm>
            <a:custGeom>
              <a:avLst/>
              <a:gdLst/>
              <a:ahLst/>
              <a:cxnLst/>
              <a:rect l="l" t="t" r="r" b="b"/>
              <a:pathLst>
                <a:path w="13160" h="13573" extrusionOk="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8164528" y="790223"/>
              <a:ext cx="149704" cy="126514"/>
            </a:xfrm>
            <a:custGeom>
              <a:avLst/>
              <a:gdLst/>
              <a:ahLst/>
              <a:cxnLst/>
              <a:rect l="l" t="t" r="r" b="b"/>
              <a:pathLst>
                <a:path w="4338" h="3666" extrusionOk="0">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8206629" y="817520"/>
              <a:ext cx="69848" cy="68916"/>
            </a:xfrm>
            <a:custGeom>
              <a:avLst/>
              <a:gdLst/>
              <a:ahLst/>
              <a:cxnLst/>
              <a:rect l="l" t="t" r="r" b="b"/>
              <a:pathLst>
                <a:path w="2024" h="1997" extrusionOk="0">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8012133" y="759372"/>
              <a:ext cx="42378" cy="35856"/>
            </a:xfrm>
            <a:custGeom>
              <a:avLst/>
              <a:gdLst/>
              <a:ahLst/>
              <a:cxnLst/>
              <a:rect l="l" t="t" r="r" b="b"/>
              <a:pathLst>
                <a:path w="1228" h="1039" extrusionOk="0">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7872646" y="753885"/>
              <a:ext cx="42275" cy="35545"/>
            </a:xfrm>
            <a:custGeom>
              <a:avLst/>
              <a:gdLst/>
              <a:ahLst/>
              <a:cxnLst/>
              <a:rect l="l" t="t" r="r" b="b"/>
              <a:pathLst>
                <a:path w="1225" h="1030" extrusionOk="0">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7925273" y="767343"/>
              <a:ext cx="26159" cy="67191"/>
            </a:xfrm>
            <a:custGeom>
              <a:avLst/>
              <a:gdLst/>
              <a:ahLst/>
              <a:cxnLst/>
              <a:rect l="l" t="t" r="r" b="b"/>
              <a:pathLst>
                <a:path w="758" h="1947" extrusionOk="0">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7924790" y="836293"/>
              <a:ext cx="56562" cy="30472"/>
            </a:xfrm>
            <a:custGeom>
              <a:avLst/>
              <a:gdLst/>
              <a:ahLst/>
              <a:cxnLst/>
              <a:rect l="l" t="t" r="r" b="b"/>
              <a:pathLst>
                <a:path w="1639" h="883" extrusionOk="0">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8063380" y="553144"/>
              <a:ext cx="288538" cy="287158"/>
            </a:xfrm>
            <a:custGeom>
              <a:avLst/>
              <a:gdLst/>
              <a:ahLst/>
              <a:cxnLst/>
              <a:rect l="l" t="t" r="r" b="b"/>
              <a:pathLst>
                <a:path w="8361" h="8321" extrusionOk="0">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7861810" y="691078"/>
              <a:ext cx="66880" cy="39997"/>
            </a:xfrm>
            <a:custGeom>
              <a:avLst/>
              <a:gdLst/>
              <a:ahLst/>
              <a:cxnLst/>
              <a:rect l="l" t="t" r="r" b="b"/>
              <a:pathLst>
                <a:path w="1938" h="1159" extrusionOk="0">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8012133" y="701051"/>
              <a:ext cx="67260" cy="39686"/>
            </a:xfrm>
            <a:custGeom>
              <a:avLst/>
              <a:gdLst/>
              <a:ahLst/>
              <a:cxnLst/>
              <a:rect l="l" t="t" r="r" b="b"/>
              <a:pathLst>
                <a:path w="1949" h="1150" extrusionOk="0">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7832615" y="600974"/>
              <a:ext cx="1726" cy="4797"/>
            </a:xfrm>
            <a:custGeom>
              <a:avLst/>
              <a:gdLst/>
              <a:ahLst/>
              <a:cxnLst/>
              <a:rect l="l" t="t" r="r" b="b"/>
              <a:pathLst>
                <a:path w="50" h="139" extrusionOk="0">
                  <a:moveTo>
                    <a:pt x="0" y="1"/>
                  </a:moveTo>
                  <a:cubicBezTo>
                    <a:pt x="10" y="40"/>
                    <a:pt x="30" y="89"/>
                    <a:pt x="49" y="139"/>
                  </a:cubicBezTo>
                  <a:lnTo>
                    <a:pt x="0" y="1"/>
                  </a:lnTo>
                  <a:close/>
                </a:path>
              </a:pathLst>
            </a:custGeom>
            <a:solidFill>
              <a:srgbClr val="F25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7819018" y="481641"/>
              <a:ext cx="618419" cy="378023"/>
            </a:xfrm>
            <a:custGeom>
              <a:avLst/>
              <a:gdLst/>
              <a:ahLst/>
              <a:cxnLst/>
              <a:rect l="l" t="t" r="r" b="b"/>
              <a:pathLst>
                <a:path w="17920" h="10954" extrusionOk="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7930346" y="491028"/>
              <a:ext cx="173482" cy="98112"/>
            </a:xfrm>
            <a:custGeom>
              <a:avLst/>
              <a:gdLst/>
              <a:ahLst/>
              <a:cxnLst/>
              <a:rect l="l" t="t" r="r" b="b"/>
              <a:pathLst>
                <a:path w="5027" h="2843" extrusionOk="0">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8260568" y="542619"/>
              <a:ext cx="26538" cy="273595"/>
            </a:xfrm>
            <a:custGeom>
              <a:avLst/>
              <a:gdLst/>
              <a:ahLst/>
              <a:cxnLst/>
              <a:rect l="l" t="t" r="r" b="b"/>
              <a:pathLst>
                <a:path w="769" h="7928" extrusionOk="0">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7971067" y="989583"/>
              <a:ext cx="166683" cy="55699"/>
            </a:xfrm>
            <a:custGeom>
              <a:avLst/>
              <a:gdLst/>
              <a:ahLst/>
              <a:cxnLst/>
              <a:rect l="l" t="t" r="r" b="b"/>
              <a:pathLst>
                <a:path w="4830" h="1614" extrusionOk="0">
                  <a:moveTo>
                    <a:pt x="21" y="1"/>
                  </a:moveTo>
                  <a:lnTo>
                    <a:pt x="1" y="1614"/>
                  </a:lnTo>
                  <a:lnTo>
                    <a:pt x="1" y="1614"/>
                  </a:lnTo>
                  <a:lnTo>
                    <a:pt x="4830" y="296"/>
                  </a:lnTo>
                  <a:lnTo>
                    <a:pt x="21"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7549222" y="1024541"/>
              <a:ext cx="923177" cy="617418"/>
            </a:xfrm>
            <a:custGeom>
              <a:avLst/>
              <a:gdLst/>
              <a:ahLst/>
              <a:cxnLst/>
              <a:rect l="l" t="t" r="r" b="b"/>
              <a:pathLst>
                <a:path w="26751" h="17891" extrusionOk="0">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7599434" y="1026887"/>
              <a:ext cx="167719" cy="173516"/>
            </a:xfrm>
            <a:custGeom>
              <a:avLst/>
              <a:gdLst/>
              <a:ahLst/>
              <a:cxnLst/>
              <a:rect l="l" t="t" r="r" b="b"/>
              <a:pathLst>
                <a:path w="4860" h="5028" extrusionOk="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7170100" y="795123"/>
              <a:ext cx="749764" cy="491146"/>
            </a:xfrm>
            <a:custGeom>
              <a:avLst/>
              <a:gdLst/>
              <a:ahLst/>
              <a:cxnLst/>
              <a:rect l="l" t="t" r="r" b="b"/>
              <a:pathLst>
                <a:path w="21726" h="14232" extrusionOk="0">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170100" y="795123"/>
              <a:ext cx="163646" cy="491146"/>
            </a:xfrm>
            <a:custGeom>
              <a:avLst/>
              <a:gdLst/>
              <a:ahLst/>
              <a:cxnLst/>
              <a:rect l="l" t="t" r="r" b="b"/>
              <a:pathLst>
                <a:path w="4742" h="14232" extrusionOk="0">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556331" y="1090729"/>
              <a:ext cx="253062" cy="246091"/>
            </a:xfrm>
            <a:custGeom>
              <a:avLst/>
              <a:gdLst/>
              <a:ahLst/>
              <a:cxnLst/>
              <a:rect l="l" t="t" r="r" b="b"/>
              <a:pathLst>
                <a:path w="7333" h="7131" extrusionOk="0">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7599089" y="1259066"/>
              <a:ext cx="388997" cy="259688"/>
            </a:xfrm>
            <a:custGeom>
              <a:avLst/>
              <a:gdLst/>
              <a:ahLst/>
              <a:cxnLst/>
              <a:rect l="l" t="t" r="r" b="b"/>
              <a:pathLst>
                <a:path w="11272" h="7525" extrusionOk="0">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7594016" y="1252060"/>
              <a:ext cx="462986" cy="310107"/>
            </a:xfrm>
            <a:custGeom>
              <a:avLst/>
              <a:gdLst/>
              <a:ahLst/>
              <a:cxnLst/>
              <a:rect l="l" t="t" r="r" b="b"/>
              <a:pathLst>
                <a:path w="13416" h="8986" extrusionOk="0">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8004679" y="1246849"/>
              <a:ext cx="184180" cy="213858"/>
            </a:xfrm>
            <a:custGeom>
              <a:avLst/>
              <a:gdLst/>
              <a:ahLst/>
              <a:cxnLst/>
              <a:rect l="l" t="t" r="r" b="b"/>
              <a:pathLst>
                <a:path w="5337" h="6197" extrusionOk="0">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2"/>
          <p:cNvGrpSpPr/>
          <p:nvPr/>
        </p:nvGrpSpPr>
        <p:grpSpPr>
          <a:xfrm rot="-270074">
            <a:off x="7520601" y="3713015"/>
            <a:ext cx="1358577" cy="1259963"/>
            <a:chOff x="-2401400" y="2614784"/>
            <a:chExt cx="2401395" cy="2227841"/>
          </a:xfrm>
        </p:grpSpPr>
        <p:sp>
          <p:nvSpPr>
            <p:cNvPr id="1123" name="Google Shape;1123;p32"/>
            <p:cNvSpPr/>
            <p:nvPr/>
          </p:nvSpPr>
          <p:spPr>
            <a:xfrm>
              <a:off x="-2401400" y="2614784"/>
              <a:ext cx="2401395" cy="2227841"/>
            </a:xfrm>
            <a:custGeom>
              <a:avLst/>
              <a:gdLst/>
              <a:ahLst/>
              <a:cxnLst/>
              <a:rect l="l" t="t" r="r" b="b"/>
              <a:pathLst>
                <a:path w="59345" h="55056" extrusionOk="0">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887604" y="3278628"/>
              <a:ext cx="1805993" cy="1436143"/>
            </a:xfrm>
            <a:custGeom>
              <a:avLst/>
              <a:gdLst/>
              <a:ahLst/>
              <a:cxnLst/>
              <a:rect l="l" t="t" r="r" b="b"/>
              <a:pathLst>
                <a:path w="44631" h="35491" extrusionOk="0">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639386" y="4473666"/>
              <a:ext cx="355525" cy="299724"/>
            </a:xfrm>
            <a:custGeom>
              <a:avLst/>
              <a:gdLst/>
              <a:ahLst/>
              <a:cxnLst/>
              <a:rect l="l" t="t" r="r" b="b"/>
              <a:pathLst>
                <a:path w="8786" h="7407" extrusionOk="0">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445075" y="3713150"/>
              <a:ext cx="355566" cy="299481"/>
            </a:xfrm>
            <a:custGeom>
              <a:avLst/>
              <a:gdLst/>
              <a:ahLst/>
              <a:cxnLst/>
              <a:rect l="l" t="t" r="r" b="b"/>
              <a:pathLst>
                <a:path w="8787" h="7401" extrusionOk="0">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2212788" y="3782711"/>
              <a:ext cx="355485" cy="299441"/>
            </a:xfrm>
            <a:custGeom>
              <a:avLst/>
              <a:gdLst/>
              <a:ahLst/>
              <a:cxnLst/>
              <a:rect l="l" t="t" r="r" b="b"/>
              <a:pathLst>
                <a:path w="8785" h="7400" extrusionOk="0">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719509" y="2674957"/>
              <a:ext cx="1264248" cy="562706"/>
            </a:xfrm>
            <a:custGeom>
              <a:avLst/>
              <a:gdLst/>
              <a:ahLst/>
              <a:cxnLst/>
              <a:rect l="l" t="t" r="r" b="b"/>
              <a:pathLst>
                <a:path w="31243" h="13906" extrusionOk="0">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1714086" y="2836699"/>
              <a:ext cx="1221396" cy="400968"/>
            </a:xfrm>
            <a:custGeom>
              <a:avLst/>
              <a:gdLst/>
              <a:ahLst/>
              <a:cxnLst/>
              <a:rect l="l" t="t" r="r" b="b"/>
              <a:pathLst>
                <a:path w="30184" h="9909" extrusionOk="0">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1569744" y="2766612"/>
              <a:ext cx="971200" cy="467047"/>
            </a:xfrm>
            <a:custGeom>
              <a:avLst/>
              <a:gdLst/>
              <a:ahLst/>
              <a:cxnLst/>
              <a:rect l="l" t="t" r="r" b="b"/>
              <a:pathLst>
                <a:path w="24001" h="11542" extrusionOk="0">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1814766" y="3042995"/>
              <a:ext cx="1342386" cy="1395314"/>
            </a:xfrm>
            <a:custGeom>
              <a:avLst/>
              <a:gdLst/>
              <a:ahLst/>
              <a:cxnLst/>
              <a:rect l="l" t="t" r="r" b="b"/>
              <a:pathLst>
                <a:path w="33174" h="34482" extrusionOk="0">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1729989" y="3062094"/>
              <a:ext cx="265855" cy="1247657"/>
            </a:xfrm>
            <a:custGeom>
              <a:avLst/>
              <a:gdLst/>
              <a:ahLst/>
              <a:cxnLst/>
              <a:rect l="l" t="t" r="r" b="b"/>
              <a:pathLst>
                <a:path w="6570" h="30833" extrusionOk="0">
                  <a:moveTo>
                    <a:pt x="2302" y="1"/>
                  </a:moveTo>
                  <a:lnTo>
                    <a:pt x="0" y="30184"/>
                  </a:lnTo>
                  <a:lnTo>
                    <a:pt x="2921" y="30833"/>
                  </a:lnTo>
                  <a:lnTo>
                    <a:pt x="6570" y="276"/>
                  </a:lnTo>
                  <a:lnTo>
                    <a:pt x="2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1500750" y="3097907"/>
              <a:ext cx="349051" cy="1265179"/>
            </a:xfrm>
            <a:custGeom>
              <a:avLst/>
              <a:gdLst/>
              <a:ahLst/>
              <a:cxnLst/>
              <a:rect l="l" t="t" r="r" b="b"/>
              <a:pathLst>
                <a:path w="8626" h="31266" extrusionOk="0">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1292634" y="3141691"/>
              <a:ext cx="464053" cy="1270763"/>
            </a:xfrm>
            <a:custGeom>
              <a:avLst/>
              <a:gdLst/>
              <a:ahLst/>
              <a:cxnLst/>
              <a:rect l="l" t="t" r="r" b="b"/>
              <a:pathLst>
                <a:path w="11468" h="31404" extrusionOk="0">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1031548" y="3220883"/>
              <a:ext cx="556798" cy="1235720"/>
            </a:xfrm>
            <a:custGeom>
              <a:avLst/>
              <a:gdLst/>
              <a:ahLst/>
              <a:cxnLst/>
              <a:rect l="l" t="t" r="r" b="b"/>
              <a:pathLst>
                <a:path w="13760" h="30538" extrusionOk="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1780167" y="3046596"/>
              <a:ext cx="1304187" cy="275809"/>
            </a:xfrm>
            <a:custGeom>
              <a:avLst/>
              <a:gdLst/>
              <a:ahLst/>
              <a:cxnLst/>
              <a:rect l="l" t="t" r="r" b="b"/>
              <a:pathLst>
                <a:path w="32230" h="6816" extrusionOk="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1808817" y="2979585"/>
              <a:ext cx="1427969" cy="348363"/>
            </a:xfrm>
            <a:custGeom>
              <a:avLst/>
              <a:gdLst/>
              <a:ahLst/>
              <a:cxnLst/>
              <a:rect l="l" t="t" r="r" b="b"/>
              <a:pathLst>
                <a:path w="35289" h="8609" extrusionOk="0">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585411" y="3604985"/>
              <a:ext cx="373694" cy="219684"/>
            </a:xfrm>
            <a:custGeom>
              <a:avLst/>
              <a:gdLst/>
              <a:ahLst/>
              <a:cxnLst/>
              <a:rect l="l" t="t" r="r" b="b"/>
              <a:pathLst>
                <a:path w="9235" h="5429" extrusionOk="0">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906103" y="4148321"/>
              <a:ext cx="550324" cy="499338"/>
            </a:xfrm>
            <a:custGeom>
              <a:avLst/>
              <a:gdLst/>
              <a:ahLst/>
              <a:cxnLst/>
              <a:rect l="l" t="t" r="r" b="b"/>
              <a:pathLst>
                <a:path w="13600" h="12340" extrusionOk="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335319" y="3672199"/>
              <a:ext cx="1788108" cy="1024412"/>
            </a:xfrm>
            <a:custGeom>
              <a:avLst/>
              <a:gdLst/>
              <a:ahLst/>
              <a:cxnLst/>
              <a:rect l="l" t="t" r="r" b="b"/>
              <a:pathLst>
                <a:path w="44189" h="25316" extrusionOk="0">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1960848" y="3842115"/>
              <a:ext cx="934094" cy="167606"/>
            </a:xfrm>
            <a:custGeom>
              <a:avLst/>
              <a:gdLst/>
              <a:ahLst/>
              <a:cxnLst/>
              <a:rect l="l" t="t" r="r" b="b"/>
              <a:pathLst>
                <a:path w="23084" h="4142" extrusionOk="0">
                  <a:moveTo>
                    <a:pt x="1" y="1"/>
                  </a:moveTo>
                  <a:lnTo>
                    <a:pt x="611" y="4141"/>
                  </a:lnTo>
                  <a:lnTo>
                    <a:pt x="23083" y="83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1030779" y="3875904"/>
              <a:ext cx="274272" cy="488413"/>
            </a:xfrm>
            <a:custGeom>
              <a:avLst/>
              <a:gdLst/>
              <a:ahLst/>
              <a:cxnLst/>
              <a:rect l="l" t="t" r="r" b="b"/>
              <a:pathLst>
                <a:path w="6778" h="12070" extrusionOk="0">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819021" y="3790804"/>
              <a:ext cx="139321" cy="332744"/>
            </a:xfrm>
            <a:custGeom>
              <a:avLst/>
              <a:gdLst/>
              <a:ahLst/>
              <a:cxnLst/>
              <a:rect l="l" t="t" r="r" b="b"/>
              <a:pathLst>
                <a:path w="3443" h="8223" extrusionOk="0">
                  <a:moveTo>
                    <a:pt x="1800" y="0"/>
                  </a:moveTo>
                  <a:lnTo>
                    <a:pt x="0" y="246"/>
                  </a:lnTo>
                  <a:lnTo>
                    <a:pt x="1711" y="8222"/>
                  </a:lnTo>
                  <a:lnTo>
                    <a:pt x="3442" y="7976"/>
                  </a:lnTo>
                  <a:lnTo>
                    <a:pt x="1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1088079" y="4035542"/>
              <a:ext cx="139321" cy="332339"/>
            </a:xfrm>
            <a:custGeom>
              <a:avLst/>
              <a:gdLst/>
              <a:ahLst/>
              <a:cxnLst/>
              <a:rect l="l" t="t" r="r" b="b"/>
              <a:pathLst>
                <a:path w="3443" h="8213" extrusionOk="0">
                  <a:moveTo>
                    <a:pt x="1800" y="1"/>
                  </a:moveTo>
                  <a:lnTo>
                    <a:pt x="1" y="246"/>
                  </a:lnTo>
                  <a:lnTo>
                    <a:pt x="1712" y="8213"/>
                  </a:lnTo>
                  <a:lnTo>
                    <a:pt x="3443" y="7977"/>
                  </a:lnTo>
                  <a:lnTo>
                    <a:pt x="18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1992249" y="4238357"/>
              <a:ext cx="125765" cy="156721"/>
            </a:xfrm>
            <a:custGeom>
              <a:avLst/>
              <a:gdLst/>
              <a:ahLst/>
              <a:cxnLst/>
              <a:rect l="l" t="t" r="r" b="b"/>
              <a:pathLst>
                <a:path w="3108" h="3873" extrusionOk="0">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1861342" y="4224963"/>
              <a:ext cx="78462" cy="156074"/>
            </a:xfrm>
            <a:custGeom>
              <a:avLst/>
              <a:gdLst/>
              <a:ahLst/>
              <a:cxnLst/>
              <a:rect l="l" t="t" r="r" b="b"/>
              <a:pathLst>
                <a:path w="1939" h="3857" extrusionOk="0">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1777780" y="4203880"/>
              <a:ext cx="137743" cy="165987"/>
            </a:xfrm>
            <a:custGeom>
              <a:avLst/>
              <a:gdLst/>
              <a:ahLst/>
              <a:cxnLst/>
              <a:rect l="l" t="t" r="r" b="b"/>
              <a:pathLst>
                <a:path w="3404" h="4102" extrusionOk="0">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1620165" y="4186359"/>
              <a:ext cx="126210" cy="161617"/>
            </a:xfrm>
            <a:custGeom>
              <a:avLst/>
              <a:gdLst/>
              <a:ahLst/>
              <a:cxnLst/>
              <a:rect l="l" t="t" r="r" b="b"/>
              <a:pathLst>
                <a:path w="3119" h="3994" extrusionOk="0">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1484038" y="4158923"/>
              <a:ext cx="190631" cy="170358"/>
            </a:xfrm>
            <a:custGeom>
              <a:avLst/>
              <a:gdLst/>
              <a:ahLst/>
              <a:cxnLst/>
              <a:rect l="l" t="t" r="r" b="b"/>
              <a:pathLst>
                <a:path w="4711" h="4210" extrusionOk="0">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1276326" y="4142615"/>
              <a:ext cx="130985" cy="161213"/>
            </a:xfrm>
            <a:custGeom>
              <a:avLst/>
              <a:gdLst/>
              <a:ahLst/>
              <a:cxnLst/>
              <a:rect l="l" t="t" r="r" b="b"/>
              <a:pathLst>
                <a:path w="3237" h="3984" extrusionOk="0">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1983104" y="4361900"/>
              <a:ext cx="891484" cy="214141"/>
            </a:xfrm>
            <a:custGeom>
              <a:avLst/>
              <a:gdLst/>
              <a:ahLst/>
              <a:cxnLst/>
              <a:rect l="l" t="t" r="r" b="b"/>
              <a:pathLst>
                <a:path w="22031" h="5292" extrusionOk="0">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2057156" y="3972941"/>
              <a:ext cx="891484" cy="213858"/>
            </a:xfrm>
            <a:custGeom>
              <a:avLst/>
              <a:gdLst/>
              <a:ahLst/>
              <a:cxnLst/>
              <a:rect l="l" t="t" r="r" b="b"/>
              <a:pathLst>
                <a:path w="22031" h="5285" extrusionOk="0">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32"/>
          <p:cNvSpPr/>
          <p:nvPr/>
        </p:nvSpPr>
        <p:spPr>
          <a:xfrm>
            <a:off x="1567914" y="1733249"/>
            <a:ext cx="224856" cy="23829"/>
          </a:xfrm>
          <a:custGeom>
            <a:avLst/>
            <a:gdLst/>
            <a:ahLst/>
            <a:cxnLst/>
            <a:rect l="l" t="t" r="r" b="b"/>
            <a:pathLst>
              <a:path w="4001" h="424" extrusionOk="0">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32"/>
          <p:cNvGrpSpPr/>
          <p:nvPr/>
        </p:nvGrpSpPr>
        <p:grpSpPr>
          <a:xfrm>
            <a:off x="1435559" y="1136496"/>
            <a:ext cx="775567" cy="531822"/>
            <a:chOff x="2648547" y="1860013"/>
            <a:chExt cx="775567" cy="531822"/>
          </a:xfrm>
        </p:grpSpPr>
        <p:sp>
          <p:nvSpPr>
            <p:cNvPr id="1156" name="Google Shape;1156;p32"/>
            <p:cNvSpPr/>
            <p:nvPr/>
          </p:nvSpPr>
          <p:spPr>
            <a:xfrm>
              <a:off x="3185150" y="2166418"/>
              <a:ext cx="164891" cy="104869"/>
            </a:xfrm>
            <a:custGeom>
              <a:avLst/>
              <a:gdLst/>
              <a:ahLst/>
              <a:cxnLst/>
              <a:rect l="l" t="t" r="r" b="b"/>
              <a:pathLst>
                <a:path w="2934" h="1866" extrusionOk="0">
                  <a:moveTo>
                    <a:pt x="1" y="0"/>
                  </a:moveTo>
                  <a:lnTo>
                    <a:pt x="1" y="1866"/>
                  </a:lnTo>
                  <a:lnTo>
                    <a:pt x="2934" y="1866"/>
                  </a:lnTo>
                  <a:lnTo>
                    <a:pt x="29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3308960" y="2096055"/>
              <a:ext cx="115154" cy="245425"/>
            </a:xfrm>
            <a:custGeom>
              <a:avLst/>
              <a:gdLst/>
              <a:ahLst/>
              <a:cxnLst/>
              <a:rect l="l" t="t" r="r" b="b"/>
              <a:pathLst>
                <a:path w="2049" h="4367" extrusionOk="0">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2707445" y="2045924"/>
              <a:ext cx="529123" cy="345349"/>
            </a:xfrm>
            <a:custGeom>
              <a:avLst/>
              <a:gdLst/>
              <a:ahLst/>
              <a:cxnLst/>
              <a:rect l="l" t="t" r="r" b="b"/>
              <a:pathLst>
                <a:path w="9415" h="6145" extrusionOk="0">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2707445" y="2045924"/>
              <a:ext cx="529123" cy="345911"/>
            </a:xfrm>
            <a:custGeom>
              <a:avLst/>
              <a:gdLst/>
              <a:ahLst/>
              <a:cxnLst/>
              <a:rect l="l" t="t" r="r" b="b"/>
              <a:pathLst>
                <a:path w="9415" h="6155" extrusionOk="0">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2648547" y="1860013"/>
              <a:ext cx="315619" cy="316181"/>
            </a:xfrm>
            <a:custGeom>
              <a:avLst/>
              <a:gdLst/>
              <a:ahLst/>
              <a:cxnLst/>
              <a:rect l="l" t="t" r="r" b="b"/>
              <a:pathLst>
                <a:path w="5616" h="5626" extrusionOk="0">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2694463" y="1906490"/>
              <a:ext cx="285384" cy="269423"/>
            </a:xfrm>
            <a:custGeom>
              <a:avLst/>
              <a:gdLst/>
              <a:ahLst/>
              <a:cxnLst/>
              <a:rect l="l" t="t" r="r" b="b"/>
              <a:pathLst>
                <a:path w="5078" h="4794" extrusionOk="0">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3048976" y="2223181"/>
              <a:ext cx="115716" cy="115660"/>
            </a:xfrm>
            <a:custGeom>
              <a:avLst/>
              <a:gdLst/>
              <a:ahLst/>
              <a:cxnLst/>
              <a:rect l="l" t="t" r="r" b="b"/>
              <a:pathLst>
                <a:path w="2059" h="2058" extrusionOk="0">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2736508" y="1965958"/>
              <a:ext cx="123809" cy="105712"/>
            </a:xfrm>
            <a:custGeom>
              <a:avLst/>
              <a:gdLst/>
              <a:ahLst/>
              <a:cxnLst/>
              <a:rect l="l" t="t" r="r" b="b"/>
              <a:pathLst>
                <a:path w="2203" h="1881" extrusionOk="0">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3005758" y="1896768"/>
              <a:ext cx="242728" cy="242672"/>
            </a:xfrm>
            <a:custGeom>
              <a:avLst/>
              <a:gdLst/>
              <a:ahLst/>
              <a:cxnLst/>
              <a:rect l="l" t="t" r="r" b="b"/>
              <a:pathLst>
                <a:path w="4319" h="4318" extrusionOk="0">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3041951" y="1932399"/>
              <a:ext cx="218393" cy="207041"/>
            </a:xfrm>
            <a:custGeom>
              <a:avLst/>
              <a:gdLst/>
              <a:ahLst/>
              <a:cxnLst/>
              <a:rect l="l" t="t" r="r" b="b"/>
              <a:pathLst>
                <a:path w="3886" h="3684" extrusionOk="0">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3084589" y="1991058"/>
              <a:ext cx="75701" cy="65080"/>
            </a:xfrm>
            <a:custGeom>
              <a:avLst/>
              <a:gdLst/>
              <a:ahLst/>
              <a:cxnLst/>
              <a:rect l="l" t="t" r="r" b="b"/>
              <a:pathLst>
                <a:path w="1347" h="1158" extrusionOk="0">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2851518" y="1924765"/>
              <a:ext cx="57212" cy="47658"/>
            </a:xfrm>
            <a:custGeom>
              <a:avLst/>
              <a:gdLst/>
              <a:ahLst/>
              <a:cxnLst/>
              <a:rect l="l" t="t" r="r" b="b"/>
              <a:pathLst>
                <a:path w="1018" h="848" extrusionOk="0">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2703611" y="2072392"/>
              <a:ext cx="57549" cy="47601"/>
            </a:xfrm>
            <a:custGeom>
              <a:avLst/>
              <a:gdLst/>
              <a:ahLst/>
              <a:cxnLst/>
              <a:rect l="l" t="t" r="r" b="b"/>
              <a:pathLst>
                <a:path w="1024" h="847" extrusionOk="0">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2846712" y="2072392"/>
              <a:ext cx="57099" cy="47601"/>
            </a:xfrm>
            <a:custGeom>
              <a:avLst/>
              <a:gdLst/>
              <a:ahLst/>
              <a:cxnLst/>
              <a:rect l="l" t="t" r="r" b="b"/>
              <a:pathLst>
                <a:path w="1016" h="847" extrusionOk="0">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2703580" y="1919003"/>
              <a:ext cx="57605" cy="47658"/>
            </a:xfrm>
            <a:custGeom>
              <a:avLst/>
              <a:gdLst/>
              <a:ahLst/>
              <a:cxnLst/>
              <a:rect l="l" t="t" r="r" b="b"/>
              <a:pathLst>
                <a:path w="1025" h="848" extrusionOk="0">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3155177" y="1949820"/>
              <a:ext cx="45859" cy="36586"/>
            </a:xfrm>
            <a:custGeom>
              <a:avLst/>
              <a:gdLst/>
              <a:ahLst/>
              <a:cxnLst/>
              <a:rect l="l" t="t" r="r" b="b"/>
              <a:pathLst>
                <a:path w="816" h="651" extrusionOk="0">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3047739" y="2056153"/>
              <a:ext cx="46309" cy="36811"/>
            </a:xfrm>
            <a:custGeom>
              <a:avLst/>
              <a:gdLst/>
              <a:ahLst/>
              <a:cxnLst/>
              <a:rect l="l" t="t" r="r" b="b"/>
              <a:pathLst>
                <a:path w="824" h="655" extrusionOk="0">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3160309" y="2056153"/>
              <a:ext cx="46590" cy="36811"/>
            </a:xfrm>
            <a:custGeom>
              <a:avLst/>
              <a:gdLst/>
              <a:ahLst/>
              <a:cxnLst/>
              <a:rect l="l" t="t" r="r" b="b"/>
              <a:pathLst>
                <a:path w="829" h="655" extrusionOk="0">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3054471" y="1949595"/>
              <a:ext cx="46477" cy="36811"/>
            </a:xfrm>
            <a:custGeom>
              <a:avLst/>
              <a:gdLst/>
              <a:ahLst/>
              <a:cxnLst/>
              <a:rect l="l" t="t" r="r" b="b"/>
              <a:pathLst>
                <a:path w="827" h="655" extrusionOk="0">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2754991" y="2211828"/>
              <a:ext cx="224856" cy="23267"/>
            </a:xfrm>
            <a:custGeom>
              <a:avLst/>
              <a:gdLst/>
              <a:ahLst/>
              <a:cxnLst/>
              <a:rect l="l" t="t" r="r" b="b"/>
              <a:pathLst>
                <a:path w="4001" h="414" extrusionOk="0">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2754991" y="2269096"/>
              <a:ext cx="224856" cy="23829"/>
            </a:xfrm>
            <a:custGeom>
              <a:avLst/>
              <a:gdLst/>
              <a:ahLst/>
              <a:cxnLst/>
              <a:rect l="l" t="t" r="r" b="b"/>
              <a:pathLst>
                <a:path w="4001" h="424" extrusionOk="0">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3106806" y="2223181"/>
              <a:ext cx="57886" cy="115660"/>
            </a:xfrm>
            <a:custGeom>
              <a:avLst/>
              <a:gdLst/>
              <a:ahLst/>
              <a:cxnLst/>
              <a:rect l="l" t="t" r="r" b="b"/>
              <a:pathLst>
                <a:path w="1030" h="2058" extrusionOk="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2"/>
          <p:cNvGrpSpPr/>
          <p:nvPr/>
        </p:nvGrpSpPr>
        <p:grpSpPr>
          <a:xfrm>
            <a:off x="4104361" y="252775"/>
            <a:ext cx="1098564" cy="1098564"/>
            <a:chOff x="5578609" y="1683904"/>
            <a:chExt cx="1098564" cy="1098564"/>
          </a:xfrm>
        </p:grpSpPr>
        <p:sp>
          <p:nvSpPr>
            <p:cNvPr id="1179" name="Google Shape;1179;p32"/>
            <p:cNvSpPr/>
            <p:nvPr/>
          </p:nvSpPr>
          <p:spPr>
            <a:xfrm rot="2700000">
              <a:off x="5738731" y="1845544"/>
              <a:ext cx="778320" cy="775285"/>
            </a:xfrm>
            <a:custGeom>
              <a:avLst/>
              <a:gdLst/>
              <a:ahLst/>
              <a:cxnLst/>
              <a:rect l="l" t="t" r="r" b="b"/>
              <a:pathLst>
                <a:path w="13849" h="13795" extrusionOk="0">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rot="2700000">
              <a:off x="5954048" y="1934498"/>
              <a:ext cx="525361" cy="775847"/>
            </a:xfrm>
            <a:custGeom>
              <a:avLst/>
              <a:gdLst/>
              <a:ahLst/>
              <a:cxnLst/>
              <a:rect l="l" t="t" r="r" b="b"/>
              <a:pathLst>
                <a:path w="9348" h="13805" extrusionOk="0">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2700000">
              <a:off x="5856862" y="1987479"/>
              <a:ext cx="491866" cy="491135"/>
            </a:xfrm>
            <a:custGeom>
              <a:avLst/>
              <a:gdLst/>
              <a:ahLst/>
              <a:cxnLst/>
              <a:rect l="l" t="t" r="r" b="b"/>
              <a:pathLst>
                <a:path w="8752" h="8739" extrusionOk="0">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2700000">
              <a:off x="6004946" y="2048818"/>
              <a:ext cx="318375" cy="491135"/>
            </a:xfrm>
            <a:custGeom>
              <a:avLst/>
              <a:gdLst/>
              <a:ahLst/>
              <a:cxnLst/>
              <a:rect l="l" t="t" r="r" b="b"/>
              <a:pathLst>
                <a:path w="5665" h="8739" extrusionOk="0">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rot="2700000">
              <a:off x="5926224" y="2143647"/>
              <a:ext cx="157305" cy="153764"/>
            </a:xfrm>
            <a:custGeom>
              <a:avLst/>
              <a:gdLst/>
              <a:ahLst/>
              <a:cxnLst/>
              <a:rect l="l" t="t" r="r" b="b"/>
              <a:pathLst>
                <a:path w="2799" h="2736" extrusionOk="0">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rot="2700000">
              <a:off x="6035006" y="2181239"/>
              <a:ext cx="124372" cy="120943"/>
            </a:xfrm>
            <a:custGeom>
              <a:avLst/>
              <a:gdLst/>
              <a:ahLst/>
              <a:cxnLst/>
              <a:rect l="l" t="t" r="r" b="b"/>
              <a:pathLst>
                <a:path w="2213" h="2152" extrusionOk="0">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6105342" y="2149103"/>
              <a:ext cx="126563" cy="160059"/>
            </a:xfrm>
            <a:custGeom>
              <a:avLst/>
              <a:gdLst/>
              <a:ahLst/>
              <a:cxnLst/>
              <a:rect l="l" t="t" r="r" b="b"/>
              <a:pathLst>
                <a:path w="2252" h="2848" extrusionOk="0">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32"/>
          <p:cNvGrpSpPr/>
          <p:nvPr/>
        </p:nvGrpSpPr>
        <p:grpSpPr>
          <a:xfrm rot="-1936839">
            <a:off x="228234" y="3876612"/>
            <a:ext cx="1098574" cy="932746"/>
            <a:chOff x="8039217" y="153473"/>
            <a:chExt cx="898762" cy="763062"/>
          </a:xfrm>
        </p:grpSpPr>
        <p:sp>
          <p:nvSpPr>
            <p:cNvPr id="1187" name="Google Shape;1187;p3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8293429" y="4474352"/>
            <a:ext cx="595230" cy="400297"/>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Freeform 8">
            <a:extLst>
              <a:ext uri="{FF2B5EF4-FFF2-40B4-BE49-F238E27FC236}">
                <a16:creationId xmlns:a16="http://schemas.microsoft.com/office/drawing/2014/main" id="{B59C0C24-9958-EBD9-5496-EB5048C7F382}"/>
              </a:ext>
            </a:extLst>
          </p:cNvPr>
          <p:cNvSpPr/>
          <p:nvPr/>
        </p:nvSpPr>
        <p:spPr>
          <a:xfrm>
            <a:off x="521243" y="1331662"/>
            <a:ext cx="5812639" cy="1680760"/>
          </a:xfrm>
          <a:custGeom>
            <a:avLst/>
            <a:gdLst/>
            <a:ahLst/>
            <a:cxnLst/>
            <a:rect l="l" t="t" r="r" b="b"/>
            <a:pathLst>
              <a:path w="9657584" h="3404298">
                <a:moveTo>
                  <a:pt x="0" y="0"/>
                </a:moveTo>
                <a:lnTo>
                  <a:pt x="9657583" y="0"/>
                </a:lnTo>
                <a:lnTo>
                  <a:pt x="9657583" y="3404298"/>
                </a:lnTo>
                <a:lnTo>
                  <a:pt x="0" y="3404298"/>
                </a:lnTo>
                <a:lnTo>
                  <a:pt x="0" y="0"/>
                </a:lnTo>
                <a:close/>
              </a:path>
            </a:pathLst>
          </a:custGeom>
          <a:blipFill>
            <a:blip r:embed="rId3"/>
            <a:stretch>
              <a:fillRect/>
            </a:stretch>
          </a:blipFill>
        </p:spPr>
      </p:sp>
      <p:sp>
        <p:nvSpPr>
          <p:cNvPr id="17" name="TextBox 16">
            <a:extLst>
              <a:ext uri="{FF2B5EF4-FFF2-40B4-BE49-F238E27FC236}">
                <a16:creationId xmlns:a16="http://schemas.microsoft.com/office/drawing/2014/main" id="{382524E3-7882-5439-AE03-DF77960615AD}"/>
              </a:ext>
            </a:extLst>
          </p:cNvPr>
          <p:cNvSpPr txBox="1"/>
          <p:nvPr/>
        </p:nvSpPr>
        <p:spPr>
          <a:xfrm>
            <a:off x="1355725" y="951462"/>
            <a:ext cx="610236" cy="406330"/>
          </a:xfrm>
          <a:prstGeom prst="rect">
            <a:avLst/>
          </a:prstGeom>
          <a:noFill/>
        </p:spPr>
        <p:txBody>
          <a:bodyPr wrap="square">
            <a:spAutoFit/>
          </a:bodyPr>
          <a:lstStyle/>
          <a:p>
            <a:pPr algn="l">
              <a:lnSpc>
                <a:spcPts val="2939"/>
              </a:lnSpc>
            </a:pPr>
            <a:r>
              <a:rPr lang="en-US" sz="1050" b="1" dirty="0">
                <a:solidFill>
                  <a:schemeClr val="accent4">
                    <a:lumMod val="50000"/>
                  </a:schemeClr>
                </a:solidFill>
                <a:latin typeface="Open Sauce"/>
                <a:ea typeface="Open Sauce"/>
                <a:cs typeface="Open Sauce"/>
                <a:sym typeface="Open Sauce"/>
              </a:rPr>
              <a:t>TAGS</a:t>
            </a:r>
          </a:p>
        </p:txBody>
      </p:sp>
      <p:sp>
        <p:nvSpPr>
          <p:cNvPr id="25" name="TextBox 24">
            <a:extLst>
              <a:ext uri="{FF2B5EF4-FFF2-40B4-BE49-F238E27FC236}">
                <a16:creationId xmlns:a16="http://schemas.microsoft.com/office/drawing/2014/main" id="{4B7333FB-CBDB-3CDE-9D99-2E2EE1177BDE}"/>
              </a:ext>
            </a:extLst>
          </p:cNvPr>
          <p:cNvSpPr txBox="1"/>
          <p:nvPr/>
        </p:nvSpPr>
        <p:spPr>
          <a:xfrm>
            <a:off x="6585541" y="1440842"/>
            <a:ext cx="2074077" cy="1446550"/>
          </a:xfrm>
          <a:prstGeom prst="rect">
            <a:avLst/>
          </a:prstGeom>
          <a:noFill/>
        </p:spPr>
        <p:txBody>
          <a:bodyPr wrap="square">
            <a:spAutoFit/>
          </a:bodyPr>
          <a:lstStyle/>
          <a:p>
            <a:r>
              <a:rPr lang="en-US" sz="1100" b="1" dirty="0"/>
              <a:t>Interpretation</a:t>
            </a:r>
            <a:r>
              <a:rPr lang="en-US" sz="1100" dirty="0"/>
              <a:t>: </a:t>
            </a:r>
          </a:p>
          <a:p>
            <a:r>
              <a:rPr lang="en-US" sz="1100" dirty="0"/>
              <a:t>The most common of tags represent a diverse set of descriptors that indicate that there is a wide range of movies that will appeal to many movie preferences.</a:t>
            </a:r>
          </a:p>
          <a:p>
            <a:endParaRPr lang="en-US" sz="1100" dirty="0"/>
          </a:p>
        </p:txBody>
      </p:sp>
      <p:sp>
        <p:nvSpPr>
          <p:cNvPr id="26" name="Freeform 9">
            <a:extLst>
              <a:ext uri="{FF2B5EF4-FFF2-40B4-BE49-F238E27FC236}">
                <a16:creationId xmlns:a16="http://schemas.microsoft.com/office/drawing/2014/main" id="{807E1372-6DA7-9190-06D9-0307DCCD6AD8}"/>
              </a:ext>
            </a:extLst>
          </p:cNvPr>
          <p:cNvSpPr/>
          <p:nvPr/>
        </p:nvSpPr>
        <p:spPr>
          <a:xfrm>
            <a:off x="358174" y="3163615"/>
            <a:ext cx="5975708" cy="1939132"/>
          </a:xfrm>
          <a:custGeom>
            <a:avLst/>
            <a:gdLst/>
            <a:ahLst/>
            <a:cxnLst/>
            <a:rect l="l" t="t" r="r" b="b"/>
            <a:pathLst>
              <a:path w="9577476" h="3918707">
                <a:moveTo>
                  <a:pt x="0" y="0"/>
                </a:moveTo>
                <a:lnTo>
                  <a:pt x="9577476" y="0"/>
                </a:lnTo>
                <a:lnTo>
                  <a:pt x="9577476" y="3918706"/>
                </a:lnTo>
                <a:lnTo>
                  <a:pt x="0" y="3918706"/>
                </a:lnTo>
                <a:lnTo>
                  <a:pt x="0" y="0"/>
                </a:lnTo>
                <a:close/>
              </a:path>
            </a:pathLst>
          </a:custGeom>
          <a:blipFill>
            <a:blip r:embed="rId4"/>
            <a:stretch>
              <a:fillRect b="-511"/>
            </a:stretch>
          </a:blipFill>
        </p:spPr>
      </p:sp>
      <p:sp>
        <p:nvSpPr>
          <p:cNvPr id="27" name="TextBox 26">
            <a:extLst>
              <a:ext uri="{FF2B5EF4-FFF2-40B4-BE49-F238E27FC236}">
                <a16:creationId xmlns:a16="http://schemas.microsoft.com/office/drawing/2014/main" id="{741F09CF-DCB8-6443-79D7-9A1C7F33534D}"/>
              </a:ext>
            </a:extLst>
          </p:cNvPr>
          <p:cNvSpPr txBox="1"/>
          <p:nvPr/>
        </p:nvSpPr>
        <p:spPr>
          <a:xfrm>
            <a:off x="1050606" y="2857944"/>
            <a:ext cx="1372553" cy="401905"/>
          </a:xfrm>
          <a:prstGeom prst="rect">
            <a:avLst/>
          </a:prstGeom>
          <a:noFill/>
        </p:spPr>
        <p:txBody>
          <a:bodyPr wrap="square">
            <a:spAutoFit/>
          </a:bodyPr>
          <a:lstStyle/>
          <a:p>
            <a:pPr algn="l">
              <a:lnSpc>
                <a:spcPts val="2939"/>
              </a:lnSpc>
            </a:pPr>
            <a:r>
              <a:rPr lang="en-US" sz="1050" b="1" dirty="0">
                <a:solidFill>
                  <a:schemeClr val="accent4">
                    <a:lumMod val="50000"/>
                  </a:schemeClr>
                </a:solidFill>
                <a:latin typeface="Open Sauce"/>
                <a:ea typeface="Open Sauce"/>
                <a:cs typeface="Open Sauce"/>
                <a:sym typeface="Open Sauce"/>
              </a:rPr>
              <a:t>GENRES</a:t>
            </a:r>
          </a:p>
        </p:txBody>
      </p:sp>
      <p:sp>
        <p:nvSpPr>
          <p:cNvPr id="28" name="TextBox 27">
            <a:extLst>
              <a:ext uri="{FF2B5EF4-FFF2-40B4-BE49-F238E27FC236}">
                <a16:creationId xmlns:a16="http://schemas.microsoft.com/office/drawing/2014/main" id="{6D7E0CDE-AF8B-FBF4-6583-6438474632F9}"/>
              </a:ext>
            </a:extLst>
          </p:cNvPr>
          <p:cNvSpPr txBox="1"/>
          <p:nvPr/>
        </p:nvSpPr>
        <p:spPr>
          <a:xfrm>
            <a:off x="6485066" y="3119211"/>
            <a:ext cx="1949629" cy="2031325"/>
          </a:xfrm>
          <a:prstGeom prst="rect">
            <a:avLst/>
          </a:prstGeom>
          <a:noFill/>
        </p:spPr>
        <p:txBody>
          <a:bodyPr wrap="square">
            <a:spAutoFit/>
          </a:bodyPr>
          <a:lstStyle/>
          <a:p>
            <a:r>
              <a:rPr lang="en-US" sz="1050" b="1" dirty="0"/>
              <a:t>Interpretation: </a:t>
            </a:r>
          </a:p>
          <a:p>
            <a:r>
              <a:rPr lang="en-US" sz="1050" dirty="0"/>
              <a:t>The most common genres of movies are Drama and Comedy, meaning that those types of movies will be recommended most often. Musical, Western, IMAX, and Film-Noir are less common genres, so those will be rarer amongst the recommendations that we will see.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8293429" y="4474352"/>
            <a:ext cx="595230" cy="400297"/>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382524E3-7882-5439-AE03-DF77960615AD}"/>
              </a:ext>
            </a:extLst>
          </p:cNvPr>
          <p:cNvSpPr txBox="1"/>
          <p:nvPr/>
        </p:nvSpPr>
        <p:spPr>
          <a:xfrm>
            <a:off x="1355725" y="951462"/>
            <a:ext cx="1067434" cy="401905"/>
          </a:xfrm>
          <a:prstGeom prst="rect">
            <a:avLst/>
          </a:prstGeom>
          <a:noFill/>
        </p:spPr>
        <p:txBody>
          <a:bodyPr wrap="square">
            <a:spAutoFit/>
          </a:bodyPr>
          <a:lstStyle/>
          <a:p>
            <a:pPr algn="l">
              <a:lnSpc>
                <a:spcPts val="2939"/>
              </a:lnSpc>
            </a:pPr>
            <a:r>
              <a:rPr lang="en-US" sz="1050" b="1" dirty="0">
                <a:solidFill>
                  <a:schemeClr val="accent4">
                    <a:lumMod val="50000"/>
                  </a:schemeClr>
                </a:solidFill>
                <a:latin typeface="Open Sauce"/>
                <a:ea typeface="Open Sauce"/>
                <a:cs typeface="Open Sauce"/>
                <a:sym typeface="Open Sauce"/>
              </a:rPr>
              <a:t>RATINGS</a:t>
            </a:r>
          </a:p>
        </p:txBody>
      </p:sp>
      <p:sp>
        <p:nvSpPr>
          <p:cNvPr id="25" name="TextBox 24">
            <a:extLst>
              <a:ext uri="{FF2B5EF4-FFF2-40B4-BE49-F238E27FC236}">
                <a16:creationId xmlns:a16="http://schemas.microsoft.com/office/drawing/2014/main" id="{4B7333FB-CBDB-3CDE-9D99-2E2EE1177BDE}"/>
              </a:ext>
            </a:extLst>
          </p:cNvPr>
          <p:cNvSpPr txBox="1"/>
          <p:nvPr/>
        </p:nvSpPr>
        <p:spPr>
          <a:xfrm>
            <a:off x="1076829" y="3771842"/>
            <a:ext cx="5994531" cy="600164"/>
          </a:xfrm>
          <a:prstGeom prst="rect">
            <a:avLst/>
          </a:prstGeom>
          <a:noFill/>
        </p:spPr>
        <p:txBody>
          <a:bodyPr wrap="square">
            <a:spAutoFit/>
          </a:bodyPr>
          <a:lstStyle/>
          <a:p>
            <a:r>
              <a:rPr lang="en-US" sz="1100" b="1" dirty="0"/>
              <a:t>Interpretation: </a:t>
            </a:r>
          </a:p>
          <a:p>
            <a:r>
              <a:rPr lang="en-US" sz="1100" dirty="0"/>
              <a:t>The users in this dataset tend to be generous in their ratings, meaning more movies with high ratings will be available to recommend and will give us a diverse set of movies.</a:t>
            </a:r>
          </a:p>
        </p:txBody>
      </p:sp>
      <p:sp>
        <p:nvSpPr>
          <p:cNvPr id="27" name="TextBox 26">
            <a:extLst>
              <a:ext uri="{FF2B5EF4-FFF2-40B4-BE49-F238E27FC236}">
                <a16:creationId xmlns:a16="http://schemas.microsoft.com/office/drawing/2014/main" id="{741F09CF-DCB8-6443-79D7-9A1C7F33534D}"/>
              </a:ext>
            </a:extLst>
          </p:cNvPr>
          <p:cNvSpPr txBox="1"/>
          <p:nvPr/>
        </p:nvSpPr>
        <p:spPr>
          <a:xfrm>
            <a:off x="1050606" y="2857944"/>
            <a:ext cx="1372553" cy="401905"/>
          </a:xfrm>
          <a:prstGeom prst="rect">
            <a:avLst/>
          </a:prstGeom>
          <a:noFill/>
        </p:spPr>
        <p:txBody>
          <a:bodyPr wrap="square">
            <a:spAutoFit/>
          </a:bodyPr>
          <a:lstStyle/>
          <a:p>
            <a:pPr algn="l">
              <a:lnSpc>
                <a:spcPts val="2939"/>
              </a:lnSpc>
            </a:pPr>
            <a:r>
              <a:rPr lang="en-US" sz="1050" b="1" dirty="0">
                <a:solidFill>
                  <a:schemeClr val="accent4">
                    <a:lumMod val="50000"/>
                  </a:schemeClr>
                </a:solidFill>
                <a:latin typeface="Open Sauce"/>
                <a:ea typeface="Open Sauce"/>
                <a:cs typeface="Open Sauce"/>
                <a:sym typeface="Open Sauce"/>
              </a:rPr>
              <a:t>GENRES</a:t>
            </a:r>
          </a:p>
        </p:txBody>
      </p:sp>
      <p:pic>
        <p:nvPicPr>
          <p:cNvPr id="3" name="Picture 2">
            <a:extLst>
              <a:ext uri="{FF2B5EF4-FFF2-40B4-BE49-F238E27FC236}">
                <a16:creationId xmlns:a16="http://schemas.microsoft.com/office/drawing/2014/main" id="{A0CF5CE6-FAC8-8D9D-62DE-37A1A9AE4537}"/>
              </a:ext>
            </a:extLst>
          </p:cNvPr>
          <p:cNvPicPr>
            <a:picLocks noChangeAspect="1"/>
          </p:cNvPicPr>
          <p:nvPr/>
        </p:nvPicPr>
        <p:blipFill>
          <a:blip r:embed="rId3"/>
          <a:stretch>
            <a:fillRect/>
          </a:stretch>
        </p:blipFill>
        <p:spPr>
          <a:xfrm>
            <a:off x="518160" y="1286728"/>
            <a:ext cx="6644640" cy="2419961"/>
          </a:xfrm>
          <a:prstGeom prst="rect">
            <a:avLst/>
          </a:prstGeom>
        </p:spPr>
      </p:pic>
    </p:spTree>
    <p:extLst>
      <p:ext uri="{BB962C8B-B14F-4D97-AF65-F5344CB8AC3E}">
        <p14:creationId xmlns:p14="http://schemas.microsoft.com/office/powerpoint/2010/main" val="412402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1186074"/>
            <a:ext cx="9144000" cy="3866261"/>
            <a:chOff x="0" y="0"/>
            <a:chExt cx="4816593" cy="2036549"/>
          </a:xfrm>
        </p:grpSpPr>
        <p:sp>
          <p:nvSpPr>
            <p:cNvPr id="4" name="Freeform 4"/>
            <p:cNvSpPr/>
            <p:nvPr/>
          </p:nvSpPr>
          <p:spPr>
            <a:xfrm>
              <a:off x="0" y="0"/>
              <a:ext cx="4816592" cy="2036549"/>
            </a:xfrm>
            <a:custGeom>
              <a:avLst/>
              <a:gdLst/>
              <a:ahLst/>
              <a:cxnLst/>
              <a:rect l="l" t="t" r="r" b="b"/>
              <a:pathLst>
                <a:path w="4816592" h="2036549">
                  <a:moveTo>
                    <a:pt x="0" y="0"/>
                  </a:moveTo>
                  <a:lnTo>
                    <a:pt x="4816592" y="0"/>
                  </a:lnTo>
                  <a:lnTo>
                    <a:pt x="4816592" y="2036549"/>
                  </a:lnTo>
                  <a:lnTo>
                    <a:pt x="0" y="2036549"/>
                  </a:lnTo>
                  <a:close/>
                </a:path>
              </a:pathLst>
            </a:custGeom>
            <a:solidFill>
              <a:srgbClr val="F5F5F5"/>
            </a:solidFill>
          </p:spPr>
        </p:sp>
        <p:sp>
          <p:nvSpPr>
            <p:cNvPr id="5" name="TextBox 5"/>
            <p:cNvSpPr txBox="1"/>
            <p:nvPr/>
          </p:nvSpPr>
          <p:spPr>
            <a:xfrm>
              <a:off x="0" y="-28575"/>
              <a:ext cx="4816593" cy="2065124"/>
            </a:xfrm>
            <a:prstGeom prst="rect">
              <a:avLst/>
            </a:prstGeom>
          </p:spPr>
          <p:txBody>
            <a:bodyPr lIns="25400" tIns="25400" rIns="25400" bIns="25400" rtlCol="0" anchor="ctr"/>
            <a:lstStyle/>
            <a:p>
              <a:pPr algn="ctr" defTabSz="457200">
                <a:lnSpc>
                  <a:spcPts val="935"/>
                </a:lnSpc>
                <a:buClrTx/>
              </a:pPr>
              <a:endParaRPr sz="900" kern="1200">
                <a:solidFill>
                  <a:prstClr val="black"/>
                </a:solidFill>
                <a:latin typeface="Calibri"/>
                <a:ea typeface="+mn-ea"/>
                <a:cs typeface="+mn-cs"/>
              </a:endParaRPr>
            </a:p>
          </p:txBody>
        </p:sp>
      </p:grpSp>
      <p:sp>
        <p:nvSpPr>
          <p:cNvPr id="6" name="TextBox 6"/>
          <p:cNvSpPr txBox="1"/>
          <p:nvPr/>
        </p:nvSpPr>
        <p:spPr>
          <a:xfrm>
            <a:off x="257175" y="191276"/>
            <a:ext cx="8629650" cy="410369"/>
          </a:xfrm>
          <a:prstGeom prst="rect">
            <a:avLst/>
          </a:prstGeom>
        </p:spPr>
        <p:txBody>
          <a:bodyPr lIns="0" tIns="0" rIns="0" bIns="0" rtlCol="0" anchor="t">
            <a:spAutoFit/>
          </a:bodyPr>
          <a:lstStyle/>
          <a:p>
            <a:pPr algn="ctr" defTabSz="457200">
              <a:lnSpc>
                <a:spcPts val="3198"/>
              </a:lnSpc>
              <a:buClrTx/>
            </a:pPr>
            <a:r>
              <a:rPr lang="en-US" sz="2908" kern="1200" spc="93">
                <a:solidFill>
                  <a:srgbClr val="FFFFFF"/>
                </a:solidFill>
                <a:latin typeface="Days"/>
                <a:ea typeface="Days"/>
                <a:cs typeface="Days"/>
                <a:sym typeface="Days"/>
              </a:rPr>
              <a:t>Basics of a Recommender System</a:t>
            </a:r>
          </a:p>
        </p:txBody>
      </p:sp>
      <p:sp>
        <p:nvSpPr>
          <p:cNvPr id="7" name="TextBox 7"/>
          <p:cNvSpPr txBox="1"/>
          <p:nvPr/>
        </p:nvSpPr>
        <p:spPr>
          <a:xfrm>
            <a:off x="0" y="1162261"/>
            <a:ext cx="2627486" cy="3574505"/>
          </a:xfrm>
          <a:prstGeom prst="rect">
            <a:avLst/>
          </a:prstGeom>
        </p:spPr>
        <p:txBody>
          <a:bodyPr lIns="0" tIns="0" rIns="0" bIns="0" rtlCol="0" anchor="t">
            <a:spAutoFit/>
          </a:bodyPr>
          <a:lstStyle/>
          <a:p>
            <a:pPr marL="211665" lvl="1" indent="-105833" defTabSz="457200">
              <a:lnSpc>
                <a:spcPts val="1441"/>
              </a:lnSpc>
              <a:buClrTx/>
              <a:buFont typeface="Arial"/>
              <a:buChar char="•"/>
            </a:pPr>
            <a:r>
              <a:rPr lang="en-US" sz="980" b="1" kern="1200" spc="49">
                <a:latin typeface="Open Sauce Bold"/>
                <a:ea typeface="Open Sauce Bold"/>
                <a:cs typeface="Open Sauce Bold"/>
                <a:sym typeface="Open Sauce Bold"/>
              </a:rPr>
              <a:t> A recommender system is an automated system with which to filter some entities. These entities can be any products, ads, people, books, songs, or movies. </a:t>
            </a:r>
          </a:p>
          <a:p>
            <a:pPr defTabSz="457200">
              <a:lnSpc>
                <a:spcPts val="1441"/>
              </a:lnSpc>
              <a:buClrTx/>
            </a:pPr>
            <a:endParaRPr lang="en-US" sz="980" b="1" kern="1200" spc="49">
              <a:latin typeface="Open Sauce Bold"/>
              <a:ea typeface="Open Sauce Bold"/>
              <a:cs typeface="Open Sauce Bold"/>
              <a:sym typeface="Open Sauce Bold"/>
            </a:endParaRPr>
          </a:p>
          <a:p>
            <a:pPr marL="211665" lvl="1" indent="-105833" defTabSz="457200">
              <a:lnSpc>
                <a:spcPts val="1441"/>
              </a:lnSpc>
              <a:buClrTx/>
              <a:buFont typeface="Arial"/>
              <a:buChar char="•"/>
            </a:pPr>
            <a:r>
              <a:rPr lang="en-US" sz="980" b="1" kern="1200" spc="49">
                <a:latin typeface="Open Sauce Bold"/>
                <a:ea typeface="Open Sauce Bold"/>
                <a:cs typeface="Open Sauce Bold"/>
                <a:sym typeface="Open Sauce Bold"/>
              </a:rPr>
              <a:t>These are derived from all platforms daily, from Amazon to Netflix, Pandora, YouTube, and eHarmony. </a:t>
            </a:r>
          </a:p>
          <a:p>
            <a:pPr defTabSz="457200">
              <a:lnSpc>
                <a:spcPts val="1441"/>
              </a:lnSpc>
              <a:buClrTx/>
            </a:pPr>
            <a:endParaRPr lang="en-US" sz="980" b="1" kern="1200" spc="49">
              <a:latin typeface="Open Sauce Bold"/>
              <a:ea typeface="Open Sauce Bold"/>
              <a:cs typeface="Open Sauce Bold"/>
              <a:sym typeface="Open Sauce Bold"/>
            </a:endParaRPr>
          </a:p>
          <a:p>
            <a:pPr marL="211665" lvl="1" indent="-105833" defTabSz="457200">
              <a:lnSpc>
                <a:spcPts val="1441"/>
              </a:lnSpc>
              <a:buClrTx/>
              <a:buFont typeface="Arial"/>
              <a:buChar char="•"/>
            </a:pPr>
            <a:r>
              <a:rPr lang="en-US" sz="980" b="1" kern="1200" spc="49">
                <a:latin typeface="Open Sauce Bold"/>
                <a:ea typeface="Open Sauce Bold"/>
                <a:cs typeface="Open Sauce Bold"/>
                <a:sym typeface="Open Sauce Bold"/>
              </a:rPr>
              <a:t>There are three approaches commonly used by recommender engines; one is content-based filtering, the other is collaborative filtering, and an approach that some of the recommender systems also use is demographic filtering, a mixture of both of these approaches. </a:t>
            </a:r>
          </a:p>
          <a:p>
            <a:pPr defTabSz="457200">
              <a:lnSpc>
                <a:spcPts val="1441"/>
              </a:lnSpc>
              <a:buClrTx/>
            </a:pPr>
            <a:endParaRPr lang="en-US" sz="980" b="1" kern="1200" spc="49">
              <a:latin typeface="Open Sauce Bold"/>
              <a:ea typeface="Open Sauce Bold"/>
              <a:cs typeface="Open Sauce Bold"/>
              <a:sym typeface="Open Sauce Bold"/>
            </a:endParaRPr>
          </a:p>
        </p:txBody>
      </p:sp>
      <p:sp>
        <p:nvSpPr>
          <p:cNvPr id="8" name="TextBox 8"/>
          <p:cNvSpPr txBox="1"/>
          <p:nvPr/>
        </p:nvSpPr>
        <p:spPr>
          <a:xfrm>
            <a:off x="2627486" y="4605338"/>
            <a:ext cx="6326758" cy="318036"/>
          </a:xfrm>
          <a:prstGeom prst="rect">
            <a:avLst/>
          </a:prstGeom>
        </p:spPr>
        <p:txBody>
          <a:bodyPr lIns="0" tIns="0" rIns="0" bIns="0" rtlCol="0" anchor="t">
            <a:spAutoFit/>
          </a:bodyPr>
          <a:lstStyle/>
          <a:p>
            <a:pPr algn="ctr" defTabSz="457200">
              <a:lnSpc>
                <a:spcPts val="1323"/>
              </a:lnSpc>
              <a:spcBef>
                <a:spcPct val="0"/>
              </a:spcBef>
              <a:buClrTx/>
            </a:pPr>
            <a:r>
              <a:rPr lang="en-US" sz="900" b="1" kern="1200">
                <a:latin typeface="Open Sauce Bold"/>
                <a:ea typeface="Open Sauce Bold"/>
                <a:cs typeface="Open Sauce Bold"/>
                <a:sym typeface="Open Sauce Bold"/>
              </a:rPr>
              <a:t>Conclusion</a:t>
            </a:r>
          </a:p>
          <a:p>
            <a:pPr algn="ctr" defTabSz="457200">
              <a:lnSpc>
                <a:spcPts val="1323"/>
              </a:lnSpc>
              <a:spcBef>
                <a:spcPct val="0"/>
              </a:spcBef>
              <a:buClrTx/>
            </a:pPr>
            <a:r>
              <a:rPr lang="en-US" sz="900" b="1" kern="1200">
                <a:latin typeface="Open Sauce Bold"/>
                <a:ea typeface="Open Sauce Bold"/>
                <a:cs typeface="Open Sauce Bold"/>
                <a:sym typeface="Open Sauce Bold"/>
              </a:rPr>
              <a:t>This process helps us create a more personalized experience for users by suggesting items they'll likely enjoy.</a:t>
            </a:r>
          </a:p>
        </p:txBody>
      </p:sp>
      <p:sp>
        <p:nvSpPr>
          <p:cNvPr id="9" name="Freeform 9"/>
          <p:cNvSpPr/>
          <p:nvPr/>
        </p:nvSpPr>
        <p:spPr>
          <a:xfrm>
            <a:off x="2565523" y="1186074"/>
            <a:ext cx="6578478" cy="3213298"/>
          </a:xfrm>
          <a:custGeom>
            <a:avLst/>
            <a:gdLst/>
            <a:ahLst/>
            <a:cxnLst/>
            <a:rect l="l" t="t" r="r" b="b"/>
            <a:pathLst>
              <a:path w="13156955" h="6426595">
                <a:moveTo>
                  <a:pt x="0" y="0"/>
                </a:moveTo>
                <a:lnTo>
                  <a:pt x="13156955" y="0"/>
                </a:lnTo>
                <a:lnTo>
                  <a:pt x="13156955" y="6426595"/>
                </a:lnTo>
                <a:lnTo>
                  <a:pt x="0" y="6426595"/>
                </a:lnTo>
                <a:lnTo>
                  <a:pt x="0" y="0"/>
                </a:lnTo>
                <a:close/>
              </a:path>
            </a:pathLst>
          </a:custGeom>
          <a:blipFill>
            <a:blip r:embed="rId3"/>
            <a:stretch>
              <a:fillRect r="-1234"/>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6" name="Title 5">
            <a:extLst>
              <a:ext uri="{FF2B5EF4-FFF2-40B4-BE49-F238E27FC236}">
                <a16:creationId xmlns:a16="http://schemas.microsoft.com/office/drawing/2014/main" id="{59746B75-4CEE-446A-7D93-74A11D882114}"/>
              </a:ext>
            </a:extLst>
          </p:cNvPr>
          <p:cNvSpPr>
            <a:spLocks noGrp="1"/>
          </p:cNvSpPr>
          <p:nvPr>
            <p:ph type="title"/>
          </p:nvPr>
        </p:nvSpPr>
        <p:spPr>
          <a:xfrm>
            <a:off x="720000" y="445025"/>
            <a:ext cx="8263980" cy="572700"/>
          </a:xfrm>
        </p:spPr>
        <p:txBody>
          <a:bodyPr/>
          <a:lstStyle/>
          <a:p>
            <a:r>
              <a:rPr lang="en-US" dirty="0"/>
              <a:t>Creating a Surprise Dataset &amp; KNN Model Implementation</a:t>
            </a:r>
          </a:p>
        </p:txBody>
      </p:sp>
      <p:sp>
        <p:nvSpPr>
          <p:cNvPr id="14" name="Subtitle 13">
            <a:extLst>
              <a:ext uri="{FF2B5EF4-FFF2-40B4-BE49-F238E27FC236}">
                <a16:creationId xmlns:a16="http://schemas.microsoft.com/office/drawing/2014/main" id="{76FABC53-27FF-D027-22CD-59C5400AA885}"/>
              </a:ext>
            </a:extLst>
          </p:cNvPr>
          <p:cNvSpPr>
            <a:spLocks noGrp="1"/>
          </p:cNvSpPr>
          <p:nvPr>
            <p:ph type="subTitle" idx="5"/>
          </p:nvPr>
        </p:nvSpPr>
        <p:spPr>
          <a:xfrm>
            <a:off x="514150" y="1795170"/>
            <a:ext cx="5475170" cy="3279750"/>
          </a:xfrm>
        </p:spPr>
        <p:txBody>
          <a:bodyPr/>
          <a:lstStyle/>
          <a:p>
            <a:pPr marL="152400" indent="0"/>
            <a:r>
              <a:rPr lang="en-US" sz="1050" b="1" dirty="0"/>
              <a:t>1. Data Splitting</a:t>
            </a:r>
            <a:r>
              <a:rPr lang="en-US" sz="1050" dirty="0"/>
              <a:t>: We divide movie ratings into training data (to teach the system) and testing data (to evaluate its performance).</a:t>
            </a:r>
          </a:p>
          <a:p>
            <a:pPr marL="152400" indent="0"/>
            <a:r>
              <a:rPr lang="en-US" sz="1050" b="1" dirty="0"/>
              <a:t>2. Similarity Methods</a:t>
            </a:r>
            <a:r>
              <a:rPr lang="en-US" sz="1050" dirty="0"/>
              <a:t>: We explore different ways to measure similarities:</a:t>
            </a:r>
          </a:p>
          <a:p>
            <a:pPr marL="152400" indent="0"/>
            <a:r>
              <a:rPr lang="en-US" sz="1050" b="1" dirty="0"/>
              <a:t>Item-Based</a:t>
            </a:r>
            <a:r>
              <a:rPr lang="en-US" sz="1050" dirty="0"/>
              <a:t>: Comparing how similar movies are to each other.</a:t>
            </a:r>
          </a:p>
          <a:p>
            <a:pPr marL="152400" indent="0"/>
            <a:r>
              <a:rPr lang="en-US" sz="1050" b="1" dirty="0"/>
              <a:t>User-Based: </a:t>
            </a:r>
            <a:r>
              <a:rPr lang="en-US" sz="1050" dirty="0"/>
              <a:t>Comparing user preferences.</a:t>
            </a:r>
          </a:p>
          <a:p>
            <a:pPr marL="152400" indent="0"/>
            <a:r>
              <a:rPr lang="en-US" sz="1050" b="1" dirty="0"/>
              <a:t>3. Model Testing: </a:t>
            </a:r>
            <a:r>
              <a:rPr lang="en-US" sz="1050" dirty="0"/>
              <a:t>We try various approaches to identify the most accurate recommendation method, including:</a:t>
            </a:r>
          </a:p>
          <a:p>
            <a:pPr marL="152400" indent="0"/>
            <a:r>
              <a:rPr lang="en-US" sz="1050" b="1" dirty="0"/>
              <a:t>Basic KNN</a:t>
            </a:r>
          </a:p>
          <a:p>
            <a:pPr marL="152400" indent="0"/>
            <a:r>
              <a:rPr lang="en-US" sz="1050" b="1" dirty="0"/>
              <a:t>Baseline KNN</a:t>
            </a:r>
          </a:p>
          <a:p>
            <a:pPr marL="152400" indent="0"/>
            <a:r>
              <a:rPr lang="en-US" sz="1050" b="1" dirty="0"/>
              <a:t>KNN With Means</a:t>
            </a:r>
          </a:p>
          <a:p>
            <a:pPr marL="152400" indent="0"/>
            <a:r>
              <a:rPr lang="en-US" sz="1050" b="1" dirty="0"/>
              <a:t>SVD (Singular Value Decomposition)</a:t>
            </a:r>
          </a:p>
          <a:p>
            <a:pPr marL="152400" indent="0"/>
            <a:r>
              <a:rPr lang="en-US" sz="1050" b="1" dirty="0"/>
              <a:t>4. Model Optimization: </a:t>
            </a:r>
            <a:r>
              <a:rPr lang="en-US" sz="1050" dirty="0"/>
              <a:t>Using grid search, we test multiple settings for the SVD method to find the best configuration (80 factors, 0.05 regularization, 10 epochs, 0.01 learning rate).</a:t>
            </a:r>
          </a:p>
          <a:p>
            <a:pPr marL="152400" indent="0"/>
            <a:r>
              <a:rPr lang="en-US" sz="1050" b="1" dirty="0"/>
              <a:t>5. Performance Measurement</a:t>
            </a:r>
            <a:r>
              <a:rPr lang="en-US" sz="1050" dirty="0"/>
              <a:t>: We evaluate our model's effectiveness using RMSE (Root Mean Squared Error).</a:t>
            </a:r>
          </a:p>
          <a:p>
            <a:pPr marL="152400" indent="0"/>
            <a:r>
              <a:rPr lang="en-US" sz="1050" b="1" dirty="0"/>
              <a:t>6. User Filters: </a:t>
            </a:r>
            <a:r>
              <a:rPr lang="en-US" sz="1050" dirty="0"/>
              <a:t>We create functions to filter recommendations based on user-preferred genres and tags.</a:t>
            </a:r>
          </a:p>
          <a:p>
            <a:pPr marL="152400" indent="0"/>
            <a:r>
              <a:rPr lang="en-US" sz="1050" b="1" dirty="0"/>
              <a:t>7. Recommendations</a:t>
            </a:r>
            <a:r>
              <a:rPr lang="en-US" sz="1050" dirty="0"/>
              <a:t>: We rank movies based on predicted ratings and present the top suggestions to users.</a:t>
            </a:r>
          </a:p>
          <a:p>
            <a:endParaRPr lang="en-US" sz="1050" dirty="0"/>
          </a:p>
        </p:txBody>
      </p:sp>
      <p:sp>
        <p:nvSpPr>
          <p:cNvPr id="25" name="Freeform 6">
            <a:extLst>
              <a:ext uri="{FF2B5EF4-FFF2-40B4-BE49-F238E27FC236}">
                <a16:creationId xmlns:a16="http://schemas.microsoft.com/office/drawing/2014/main" id="{F963F53E-630D-404D-08B0-FA16F1DF6DD2}"/>
              </a:ext>
            </a:extLst>
          </p:cNvPr>
          <p:cNvSpPr/>
          <p:nvPr/>
        </p:nvSpPr>
        <p:spPr>
          <a:xfrm>
            <a:off x="5676900" y="1245872"/>
            <a:ext cx="3467100" cy="2346955"/>
          </a:xfrm>
          <a:custGeom>
            <a:avLst/>
            <a:gdLst/>
            <a:ahLst/>
            <a:cxnLst/>
            <a:rect l="l" t="t" r="r" b="b"/>
            <a:pathLst>
              <a:path w="10835217" h="6196738">
                <a:moveTo>
                  <a:pt x="0" y="0"/>
                </a:moveTo>
                <a:lnTo>
                  <a:pt x="10835217" y="0"/>
                </a:lnTo>
                <a:lnTo>
                  <a:pt x="10835217" y="6196737"/>
                </a:lnTo>
                <a:lnTo>
                  <a:pt x="0" y="6196737"/>
                </a:lnTo>
                <a:lnTo>
                  <a:pt x="0" y="0"/>
                </a:lnTo>
                <a:close/>
              </a:path>
            </a:pathLst>
          </a:custGeom>
          <a:blipFill>
            <a:blip r:embed="rId3"/>
            <a:stretch>
              <a:fillRect r="-1672"/>
            </a:stretch>
          </a:blipFill>
        </p:spPr>
      </p:sp>
      <p:pic>
        <p:nvPicPr>
          <p:cNvPr id="26" name="Picture 25">
            <a:extLst>
              <a:ext uri="{FF2B5EF4-FFF2-40B4-BE49-F238E27FC236}">
                <a16:creationId xmlns:a16="http://schemas.microsoft.com/office/drawing/2014/main" id="{2741D90D-8777-1C6F-7BE7-8123A9FFCFD7}"/>
              </a:ext>
            </a:extLst>
          </p:cNvPr>
          <p:cNvPicPr>
            <a:picLocks noChangeAspect="1"/>
          </p:cNvPicPr>
          <p:nvPr/>
        </p:nvPicPr>
        <p:blipFill>
          <a:blip r:embed="rId4"/>
          <a:stretch>
            <a:fillRect/>
          </a:stretch>
        </p:blipFill>
        <p:spPr>
          <a:xfrm>
            <a:off x="5913120" y="3745213"/>
            <a:ext cx="2979420" cy="554968"/>
          </a:xfrm>
          <a:prstGeom prst="rect">
            <a:avLst/>
          </a:prstGeom>
        </p:spPr>
      </p:pic>
    </p:spTree>
    <p:extLst>
      <p:ext uri="{BB962C8B-B14F-4D97-AF65-F5344CB8AC3E}">
        <p14:creationId xmlns:p14="http://schemas.microsoft.com/office/powerpoint/2010/main" val="1486158312"/>
      </p:ext>
    </p:extLst>
  </p:cSld>
  <p:clrMapOvr>
    <a:masterClrMapping/>
  </p:clrMapOvr>
</p:sld>
</file>

<file path=ppt/theme/theme1.xml><?xml version="1.0" encoding="utf-8"?>
<a:theme xmlns:a="http://schemas.openxmlformats.org/drawingml/2006/main"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1651</Words>
  <Application>Microsoft Office PowerPoint</Application>
  <PresentationFormat>On-screen Show (16:9)</PresentationFormat>
  <Paragraphs>169</Paragraphs>
  <Slides>18</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Rajdhani</vt:lpstr>
      <vt:lpstr>Calibri</vt:lpstr>
      <vt:lpstr>Open Sauce Light</vt:lpstr>
      <vt:lpstr>Fira Sans</vt:lpstr>
      <vt:lpstr>Open Sauce</vt:lpstr>
      <vt:lpstr>Days</vt:lpstr>
      <vt:lpstr>Nunito Light</vt:lpstr>
      <vt:lpstr>Open Sauce Bold</vt:lpstr>
      <vt:lpstr>Film Script Project Proposal by Slidesgo</vt:lpstr>
      <vt:lpstr>Office Theme</vt:lpstr>
      <vt:lpstr>"MOVIE RECOMMENDATION ENGINE“ Enhancing User Experience through Personalized Suggestions</vt:lpstr>
      <vt:lpstr>Table of contents</vt:lpstr>
      <vt:lpstr>PROJECT OVERVIEW</vt:lpstr>
      <vt:lpstr>BUSINESS PROBLEM </vt:lpstr>
      <vt:lpstr>THE DATA</vt:lpstr>
      <vt:lpstr>DATA VISUALIZATION</vt:lpstr>
      <vt:lpstr>DATA VISUALIZATION</vt:lpstr>
      <vt:lpstr>PowerPoint Presentation</vt:lpstr>
      <vt:lpstr>Creating a Surprise Dataset &amp; KNN Model Implementation</vt:lpstr>
      <vt:lpstr>TYPES OF RECOMMENATION SYSTEMS</vt:lpstr>
      <vt:lpstr>Model Selection and Evaluation</vt:lpstr>
      <vt:lpstr>Train and Test SVD Methods</vt:lpstr>
      <vt:lpstr>PowerPoint Presentation</vt:lpstr>
      <vt:lpstr>FUNCTIONALITY REVIEW</vt:lpstr>
      <vt:lpstr>FINDINGS</vt:lpstr>
      <vt:lpstr>CONCLUSION</vt:lpstr>
      <vt:lpstr>Future Enhancements: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ENGINE“ Enhancing User Experience through Personalized Suggestions</dc:title>
  <dc:creator>Pamela Okinyo</dc:creator>
  <cp:lastModifiedBy>Pamela Okinyo</cp:lastModifiedBy>
  <cp:revision>1</cp:revision>
  <dcterms:modified xsi:type="dcterms:W3CDTF">2024-10-14T16:46:39Z</dcterms:modified>
</cp:coreProperties>
</file>